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eg" ContentType="image/jpeg"/>
  <Default Extension="gif" ContentType="image/gif"/>
  <Default Extension="bmp" ContentType="image/bmp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officeDocument/2006/relationships/extended-properties" Target="docProps/app.xml"/>
<Relationship Id="rId2" Type="http://schemas.openxmlformats.org/package/2006/relationships/metadata/core-properties" Target="docProps/core.xml"/>
<Relationship Id="rId1" Type="http://schemas.openxmlformats.org/officeDocument/2006/relationships/officeDocument" Target="ppt/presentation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"/>
  </p:notesMasterIdLst>
  <p:sldIdLst>
    <p:sldId id="258" r:id="rId2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27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Relationship Id="rId23" Type="http://schemas.openxmlformats.org/officeDocument/2006/relationships/slide" Target="slides/slide17.xml"/>
<Relationship Id="rId24" Type="http://schemas.openxmlformats.org/officeDocument/2006/relationships/slide" Target="slides/slide18.xml"/>
<Relationship Id="rId25" Type="http://schemas.openxmlformats.org/officeDocument/2006/relationships/slide" Target="slides/slide19.xml"/>
<Relationship Id="rId26" Type="http://schemas.openxmlformats.org/officeDocument/2006/relationships/slide" Target="slides/slide20.xml"/>
<Relationship Id="rId27" Type="http://schemas.openxmlformats.org/officeDocument/2006/relationships/slide" Target="slides/slide21.xml"/>
<Relationship Id="rId28" Type="http://schemas.openxmlformats.org/officeDocument/2006/relationships/slide" Target="slides/slide22.xml"/>
<Relationship Id="rId29" Type="http://schemas.openxmlformats.org/officeDocument/2006/relationships/slide" Target="slides/slide23.xml"/>
<Relationship Id="rId30" Type="http://schemas.openxmlformats.org/officeDocument/2006/relationships/slide" Target="slides/slide24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6D3D2-CEF3-40F1-AFF7-6A9361C29B36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E7804-D5CA-458A-BF87-1D82D56CE8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0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2" Type="http://schemas.openxmlformats.org/officeDocument/2006/relationships/slide" Target="../slides/slide1.xml"/>
<Relationship Id="rId1" Type="http://schemas.openxmlformats.org/officeDocument/2006/relationships/notesMaster" Target="../notesMasters/notesMaster1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are the key insights we hope they will take away</a:t>
            </a:r>
          </a:p>
          <a:p>
            <a:r>
              <a:rPr lang="en-US"/>
              <a:t>What are the fun facts?</a:t>
            </a:r>
          </a:p>
          <a:p>
            <a:endParaRPr lang="en-US"/>
          </a:p>
          <a:p>
            <a:r>
              <a:rPr lang="en-US"/>
              <a:t>Are we getting across… pause, are you living with intentionality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B96785-EAAC-4B26-B9D0-23D79B732F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9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005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9AFEB31-3E8E-1967-105D-B99AB148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371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01AB-BC1C-989B-411C-F8621723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F18E9-2E8D-B837-B156-346BFBDDD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542F-7FA4-FAB3-F0EE-734ECD140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69AA2-B7C4-6999-0341-A9A2A32B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285C-9EDD-D0B3-C1BD-83E72F09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73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8340-CD86-0E48-118C-6E07B95A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EAB1F-8F96-6924-9936-7626C0305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B6E25-45B4-21E3-7FFB-489A9399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668A-F431-1D25-8B22-FBC4BBFB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75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D82691-B5A4-BADE-4E55-F29053CB0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A4EE6-8F8B-5301-3407-F8F1A6BA0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04C19-71DC-D55A-C2A7-3563EBB9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E95F-8B9A-0310-BD7F-A7317B48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82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A8425-C471-4094-B1CE-88C30413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271" y="6493510"/>
            <a:ext cx="360364" cy="365124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53CDF2-F7F9-43E0-87CB-D85F6EEB53D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C9C2800-F12D-4E10-A82D-44FDABB0E3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2" y="289379"/>
            <a:ext cx="11483975" cy="725714"/>
          </a:xfrm>
        </p:spPr>
        <p:txBody>
          <a:bodyPr tIns="0" rIns="0" bIns="0" anchor="b" anchorCtr="0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8" name="Picture 7" descr="hbs_lockupB_condensed_1C_k.eps">
            <a:extLst>
              <a:ext uri="{FF2B5EF4-FFF2-40B4-BE49-F238E27FC236}">
                <a16:creationId xmlns:a16="http://schemas.microsoft.com/office/drawing/2014/main" id="{641ECC82-E464-E3A8-E68C-E218F44DB1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598"/>
            <a:ext cx="1744131" cy="23445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9EE609-F907-2DE8-76A1-40E3BC69BF6C}"/>
              </a:ext>
            </a:extLst>
          </p:cNvPr>
          <p:cNvCxnSpPr/>
          <p:nvPr userDrawn="1"/>
        </p:nvCxnSpPr>
        <p:spPr>
          <a:xfrm>
            <a:off x="0" y="6445250"/>
            <a:ext cx="1219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681B3A-F3C8-413D-2760-33D5B83A2494}"/>
              </a:ext>
            </a:extLst>
          </p:cNvPr>
          <p:cNvCxnSpPr/>
          <p:nvPr userDrawn="1"/>
        </p:nvCxnSpPr>
        <p:spPr>
          <a:xfrm>
            <a:off x="0" y="6469380"/>
            <a:ext cx="1219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FF9BD0-2A12-D03B-D35A-CB5078947C46}"/>
              </a:ext>
            </a:extLst>
          </p:cNvPr>
          <p:cNvSpPr txBox="1"/>
          <p:nvPr userDrawn="1"/>
        </p:nvSpPr>
        <p:spPr>
          <a:xfrm>
            <a:off x="10085388" y="6555597"/>
            <a:ext cx="13858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E8E8E8">
                    <a:lumMod val="50000"/>
                  </a:srgbClr>
                </a:solidFill>
                <a:effectLst/>
                <a:uLnTx/>
                <a:uFillTx/>
                <a:latin typeface="Aptos" panose="02110004020202020204"/>
                <a:ea typeface="Calibri" panose="020F0502020204030204" pitchFamily="34" charset="0"/>
                <a:cs typeface="+mn-cs"/>
              </a:rPr>
              <a:t>Copyright © Leslie Perlow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E8E8E8">
                  <a:lumMod val="50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B02704-50BE-19E8-BC42-93AE79DF647B}"/>
              </a:ext>
            </a:extLst>
          </p:cNvPr>
          <p:cNvSpPr/>
          <p:nvPr userDrawn="1"/>
        </p:nvSpPr>
        <p:spPr>
          <a:xfrm>
            <a:off x="0" y="1015093"/>
            <a:ext cx="12192000" cy="543650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46800" rIns="180000" bIns="46800" rtlCol="0" anchor="t" anchorCtr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06944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5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A6D4-D5B0-47B3-F2E3-6B763E363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C6E7B-CD77-9DE3-2FC0-FF56B0D4F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43D7-ECA7-19E9-D968-5C8171A7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038B6-C2F9-44D8-0A1B-D5BEFEF1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499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E098-3C3E-D936-B155-3763A8DE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486F-548F-1CF6-8986-039FB40E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65EA-D212-27BA-ABEF-203E7EB9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0A724-0C72-4E97-A9E3-D4516792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98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BC51-579D-1314-26BC-FEE00ADE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F6DAF-1884-D652-103A-58BAA207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2E61C-C478-182F-CC68-315717F6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0203C-5C81-B4A0-0B8C-ED53EE83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33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A7B-758D-4216-59CA-FEC85A50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AEDCF-208C-5D49-EAD9-6EF7F4DB4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DD617-5D22-BE24-8258-E764CB8A2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3D476-1B0E-7DAB-50C6-1CE26E85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3A03F-5AF2-6F31-555D-D792DCFB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39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B2BF-8B92-2D1B-D521-164B8658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378D6-5550-97CD-8701-4516DEDFF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8E733-3DD2-092C-2352-7F0F18F4C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2F002-EC77-DDDC-DE46-B5BB2F7FB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79ED3-3E60-854A-8795-65E9D4A59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61EB6-8184-24A1-F0FD-ED8461BC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748A9-8667-1718-AB57-87A82457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34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CC8B-A532-73BD-1BFC-81454F96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70229-7FB4-9542-6D89-6DDBCADB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8ECCD-388E-BF3F-F479-64AA283A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06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BF7B5-C82F-3589-40C1-7501CB72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278EBA-9C70-CE65-2C5F-A54138F9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4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07B4-E6ED-0CC2-FA4B-37DEEF94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A1044-F78B-5849-606D-45EE3AD58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045F7-5A85-8603-D390-B089A3F40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E9B96-D9E1-4E94-42BD-7E1400FA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C2B0F-6257-4C79-9F06-A7A66263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89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4F3392-9A75-B3C0-0957-F0826327739C}"/>
              </a:ext>
            </a:extLst>
          </p:cNvPr>
          <p:cNvSpPr/>
          <p:nvPr userDrawn="1"/>
        </p:nvSpPr>
        <p:spPr>
          <a:xfrm>
            <a:off x="0" y="6560598"/>
            <a:ext cx="12192000" cy="297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95C003-BB85-7607-08AD-0CE9067FE433}"/>
              </a:ext>
            </a:extLst>
          </p:cNvPr>
          <p:cNvSpPr/>
          <p:nvPr userDrawn="1"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DB0F4-B778-FBB8-E420-376FADD4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41" y="171272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34DBF-25FB-5579-FB5C-0094143D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6982"/>
            <a:ext cx="10515600" cy="4809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4BDD5-B523-B963-5567-F97E1B780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E31987-349F-D0F3-DDF7-2827D081825B}"/>
              </a:ext>
            </a:extLst>
          </p:cNvPr>
          <p:cNvSpPr txBox="1">
            <a:spLocks/>
          </p:cNvSpPr>
          <p:nvPr userDrawn="1"/>
        </p:nvSpPr>
        <p:spPr>
          <a:xfrm>
            <a:off x="9155835" y="65195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HBS Graphik Office Regular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5880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Copyright © Leslie Perlow</a:t>
            </a:r>
          </a:p>
        </p:txBody>
      </p:sp>
      <p:pic>
        <p:nvPicPr>
          <p:cNvPr id="10" name="Picture 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1C39ED7-28F2-8027-6D74-EF1789FC5119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769" y="6567138"/>
            <a:ext cx="1860812" cy="269865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6152AD2-066C-59D4-8695-707822C0A998}"/>
              </a:ext>
            </a:extLst>
          </p:cNvPr>
          <p:cNvSpPr txBox="1">
            <a:spLocks/>
          </p:cNvSpPr>
          <p:nvPr userDrawn="1"/>
        </p:nvSpPr>
        <p:spPr>
          <a:xfrm>
            <a:off x="568935" y="6508879"/>
            <a:ext cx="2429524" cy="272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HBS Graphik Office Regular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BS Graphik Office Bold" pitchFamily="2" charset="0"/>
                <a:ea typeface="+mn-ea"/>
                <a:cs typeface="+mn-cs"/>
              </a:rPr>
              <a:t>HARVARD | BUSINESS | SCHOOL</a:t>
            </a:r>
          </a:p>
        </p:txBody>
      </p:sp>
    </p:spTree>
    <p:extLst>
      <p:ext uri="{BB962C8B-B14F-4D97-AF65-F5344CB8AC3E}">
        <p14:creationId xmlns:p14="http://schemas.microsoft.com/office/powerpoint/2010/main" val="255520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3" Type="http://schemas.openxmlformats.org/officeDocument/2006/relationships/image" Target="../media/image1.png"/>
<Relationship Id="rId2" Type="http://schemas.openxmlformats.org/officeDocument/2006/relationships/notesSlide" Target="../notesSlides/notesSlide1.xml"/>
<Relationship Id="rId1" Type="http://schemas.openxmlformats.org/officeDocument/2006/relationships/slideLayout" Target="../slideLayouts/slideLayout2.xml"/>
<Relationship Id="rId5" Type="http://schemas.openxmlformats.org/officeDocument/2006/relationships/image" Target="../media/image4.svg"/>
<Relationship Id="rId4" Type="http://schemas.openxmlformats.org/officeDocument/2006/relationships/image" Target="../media/image3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0059F47-E8D7-EBD1-DD45-03DC49546516}"/>
              </a:ext>
            </a:extLst>
          </p:cNvPr>
          <p:cNvSpPr/>
          <p:nvPr/>
        </p:nvSpPr>
        <p:spPr>
          <a:xfrm>
            <a:off x="-11020" y="-27083"/>
            <a:ext cx="12279220" cy="6902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Freeform: Shape 5">
            <a:extLst>
              <a:ext uri="{FF2B5EF4-FFF2-40B4-BE49-F238E27FC236}">
                <a16:creationId xmlns:a16="http://schemas.microsoft.com/office/drawing/2014/main" id="{557768B7-7440-B76A-F6DC-0FA8C6AEA3CC}"/>
              </a:ext>
            </a:extLst>
          </p:cNvPr>
          <p:cNvSpPr/>
          <p:nvPr/>
        </p:nvSpPr>
        <p:spPr>
          <a:xfrm>
            <a:off x="-6181" y="2937082"/>
            <a:ext cx="12274381" cy="3466343"/>
          </a:xfrm>
          <a:custGeom>
            <a:avLst/>
            <a:gdLst>
              <a:gd name="connsiteX0" fmla="*/ 0 w 12192001"/>
              <a:gd name="connsiteY0" fmla="*/ 0 h 3300095"/>
              <a:gd name="connsiteX1" fmla="*/ 12192002 w 12192001"/>
              <a:gd name="connsiteY1" fmla="*/ 0 h 3300095"/>
              <a:gd name="connsiteX2" fmla="*/ 12192002 w 12192001"/>
              <a:gd name="connsiteY2" fmla="*/ 3300095 h 3300095"/>
              <a:gd name="connsiteX3" fmla="*/ 0 w 12192001"/>
              <a:gd name="connsiteY3" fmla="*/ 3300095 h 330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3300095">
                <a:moveTo>
                  <a:pt x="0" y="0"/>
                </a:moveTo>
                <a:lnTo>
                  <a:pt x="12192002" y="0"/>
                </a:lnTo>
                <a:lnTo>
                  <a:pt x="12192002" y="3300095"/>
                </a:lnTo>
                <a:lnTo>
                  <a:pt x="0" y="3300095"/>
                </a:lnTo>
                <a:close/>
              </a:path>
            </a:pathLst>
          </a:custGeom>
          <a:solidFill>
            <a:srgbClr val="009BC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Freeform: Shape 128">
            <a:extLst>
              <a:ext uri="{FF2B5EF4-FFF2-40B4-BE49-F238E27FC236}">
                <a16:creationId xmlns:a16="http://schemas.microsoft.com/office/drawing/2014/main" id="{9604A559-FFA0-3059-B2AC-E23D8A84C200}"/>
              </a:ext>
            </a:extLst>
          </p:cNvPr>
          <p:cNvSpPr/>
          <p:nvPr/>
        </p:nvSpPr>
        <p:spPr>
          <a:xfrm>
            <a:off x="1373093" y="-38100"/>
            <a:ext cx="10895107" cy="5105400"/>
          </a:xfrm>
          <a:custGeom>
            <a:avLst/>
            <a:gdLst>
              <a:gd name="connsiteX0" fmla="*/ 0 w 7798182"/>
              <a:gd name="connsiteY0" fmla="*/ 0 h 4997577"/>
              <a:gd name="connsiteX1" fmla="*/ 7798182 w 7798182"/>
              <a:gd name="connsiteY1" fmla="*/ 0 h 4997577"/>
              <a:gd name="connsiteX2" fmla="*/ 7798182 w 7798182"/>
              <a:gd name="connsiteY2" fmla="*/ 4997577 h 4997577"/>
              <a:gd name="connsiteX3" fmla="*/ 0 w 7798182"/>
              <a:gd name="connsiteY3" fmla="*/ 4997577 h 499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8182" h="4997577">
                <a:moveTo>
                  <a:pt x="0" y="0"/>
                </a:moveTo>
                <a:lnTo>
                  <a:pt x="7798182" y="0"/>
                </a:lnTo>
                <a:lnTo>
                  <a:pt x="7798182" y="4997577"/>
                </a:lnTo>
                <a:lnTo>
                  <a:pt x="0" y="4997577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2F544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F127C4C4-130B-5A85-6FF3-822258147552}"/>
              </a:ext>
            </a:extLst>
          </p:cNvPr>
          <p:cNvSpPr txBox="1"/>
          <p:nvPr/>
        </p:nvSpPr>
        <p:spPr>
          <a:xfrm>
            <a:off x="1959710" y="2071950"/>
            <a:ext cx="8311196" cy="16920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Crafting Your Life:</a:t>
            </a: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 You Living Consistent</a:t>
            </a:r>
          </a:p>
          <a:p>
            <a:pPr marL="0" marR="0" lvl="0" indent="0" algn="l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 What Matters Most to You?</a:t>
            </a:r>
            <a:endParaRPr kumimoji="0" lang="en-GB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15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894EE06E-034D-B69F-142B-A58A1E6043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59" y="454575"/>
            <a:ext cx="4137215" cy="600001"/>
          </a:xfrm>
          <a:prstGeom prst="rect">
            <a:avLst/>
          </a:prstGeom>
        </p:spPr>
      </p:pic>
      <p:sp>
        <p:nvSpPr>
          <p:cNvPr id="7" name="Freeform: Shape 127">
            <a:extLst>
              <a:ext uri="{FF2B5EF4-FFF2-40B4-BE49-F238E27FC236}">
                <a16:creationId xmlns:a16="http://schemas.microsoft.com/office/drawing/2014/main" id="{A45A7E30-0579-18A7-1BFC-2D9818A62E0B}"/>
              </a:ext>
            </a:extLst>
          </p:cNvPr>
          <p:cNvSpPr/>
          <p:nvPr/>
        </p:nvSpPr>
        <p:spPr>
          <a:xfrm>
            <a:off x="1362075" y="5955866"/>
            <a:ext cx="10906125" cy="919990"/>
          </a:xfrm>
          <a:custGeom>
            <a:avLst/>
            <a:gdLst>
              <a:gd name="connsiteX0" fmla="*/ 0 w 7798182"/>
              <a:gd name="connsiteY0" fmla="*/ 0 h 760349"/>
              <a:gd name="connsiteX1" fmla="*/ 7798182 w 7798182"/>
              <a:gd name="connsiteY1" fmla="*/ 0 h 760349"/>
              <a:gd name="connsiteX2" fmla="*/ 7798182 w 7798182"/>
              <a:gd name="connsiteY2" fmla="*/ 760349 h 760349"/>
              <a:gd name="connsiteX3" fmla="*/ 0 w 7798182"/>
              <a:gd name="connsiteY3" fmla="*/ 760349 h 76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8182" h="760349">
                <a:moveTo>
                  <a:pt x="0" y="0"/>
                </a:moveTo>
                <a:lnTo>
                  <a:pt x="7798182" y="0"/>
                </a:lnTo>
                <a:lnTo>
                  <a:pt x="7798182" y="760349"/>
                </a:lnTo>
                <a:lnTo>
                  <a:pt x="0" y="760349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Box 159">
            <a:extLst>
              <a:ext uri="{FF2B5EF4-FFF2-40B4-BE49-F238E27FC236}">
                <a16:creationId xmlns:a16="http://schemas.microsoft.com/office/drawing/2014/main" id="{0589CB9F-BF41-6525-90B0-3AB46C48A233}"/>
              </a:ext>
            </a:extLst>
          </p:cNvPr>
          <p:cNvSpPr txBox="1"/>
          <p:nvPr/>
        </p:nvSpPr>
        <p:spPr>
          <a:xfrm>
            <a:off x="1959710" y="4094773"/>
            <a:ext cx="6967700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Leslie Perlow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Konosuke Matsushita Professor of Leadership</a:t>
            </a:r>
          </a:p>
        </p:txBody>
      </p:sp>
      <p:sp>
        <p:nvSpPr>
          <p:cNvPr id="9" name="TextBox 160">
            <a:extLst>
              <a:ext uri="{FF2B5EF4-FFF2-40B4-BE49-F238E27FC236}">
                <a16:creationId xmlns:a16="http://schemas.microsoft.com/office/drawing/2014/main" id="{B293F3AB-D741-9049-FB94-B9076471A067}"/>
              </a:ext>
            </a:extLst>
          </p:cNvPr>
          <p:cNvSpPr txBox="1"/>
          <p:nvPr/>
        </p:nvSpPr>
        <p:spPr>
          <a:xfrm>
            <a:off x="1959710" y="6282738"/>
            <a:ext cx="1647478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[DATE]</a:t>
            </a:r>
          </a:p>
        </p:txBody>
      </p:sp>
      <p:sp>
        <p:nvSpPr>
          <p:cNvPr id="10" name="Rectangle 161">
            <a:extLst>
              <a:ext uri="{FF2B5EF4-FFF2-40B4-BE49-F238E27FC236}">
                <a16:creationId xmlns:a16="http://schemas.microsoft.com/office/drawing/2014/main" id="{FE72FCF0-ACCF-59A0-1507-E138E087ED69}"/>
              </a:ext>
            </a:extLst>
          </p:cNvPr>
          <p:cNvSpPr/>
          <p:nvPr/>
        </p:nvSpPr>
        <p:spPr>
          <a:xfrm>
            <a:off x="8050686" y="6267350"/>
            <a:ext cx="31089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Leslie Perlow</a:t>
            </a:r>
          </a:p>
        </p:txBody>
      </p:sp>
      <p:pic>
        <p:nvPicPr>
          <p:cNvPr id="11" name="Graphic 162">
            <a:extLst>
              <a:ext uri="{FF2B5EF4-FFF2-40B4-BE49-F238E27FC236}">
                <a16:creationId xmlns:a16="http://schemas.microsoft.com/office/drawing/2014/main" id="{A3092989-FC8B-BACC-2F24-42633F401F0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380321" y="-76200"/>
            <a:ext cx="771525" cy="694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2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166055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281968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1473305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519573" y="1779299"/>
              <a:ext cx="725449" cy="373313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10502" y="1862214"/>
              <a:ext cx="725449" cy="365021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28644" y="1879981"/>
              <a:ext cx="725449" cy="36324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6348658" y="1877996"/>
              <a:ext cx="725449" cy="3634434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239587" y="1523891"/>
              <a:ext cx="725449" cy="398853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457730" y="1866322"/>
              <a:ext cx="725449" cy="364610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7177744" y="1831475"/>
              <a:ext cx="725449" cy="368095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068673" y="1935042"/>
              <a:ext cx="725449" cy="3577387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0286815" y="1913466"/>
              <a:ext cx="725449" cy="3598964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5647248" y="355216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538177" y="3593623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756319" y="36025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476334" y="360151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367263" y="342446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9585405" y="359567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7305420" y="357825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196348" y="3630038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0414491" y="361924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28" name="pl27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57688" y="4064728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57688" y="2718353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57688" y="1371978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3" name="pl32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38" name="rc37"/>
            <p:cNvSpPr/>
            <p:nvPr/>
          </p:nvSpPr>
          <p:spPr>
            <a:xfrm>
              <a:off x="4899730" y="6193216"/>
              <a:ext cx="201456" cy="2014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5725344" y="6193216"/>
              <a:ext cx="201456" cy="2014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7341135" y="6193216"/>
              <a:ext cx="201455" cy="20145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5198754" y="6218835"/>
              <a:ext cx="429021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6024368" y="6216156"/>
              <a:ext cx="1219200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7640159" y="6216156"/>
              <a:ext cx="891877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Men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614847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71726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81968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736869" y="1922096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19573" y="3023676"/>
              <a:ext cx="725449" cy="248875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410502" y="3078952"/>
              <a:ext cx="725449" cy="243347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8628644" y="3090797"/>
              <a:ext cx="725449" cy="242163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348658" y="3089474"/>
              <a:ext cx="725449" cy="24229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239587" y="2853404"/>
              <a:ext cx="725449" cy="265902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9457730" y="3081691"/>
              <a:ext cx="725449" cy="243073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177744" y="3058460"/>
              <a:ext cx="725449" cy="245397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068673" y="3127505"/>
              <a:ext cx="725449" cy="2384925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0286815" y="3113121"/>
              <a:ext cx="725449" cy="2399309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5647248" y="417435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538177" y="4201993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8756319" y="4207915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476334" y="4207253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367263" y="4089218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9585405" y="420336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305420" y="419174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196348" y="422626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414491" y="421907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29" name="pl28"/>
            <p:cNvSpPr/>
            <p:nvPr/>
          </p:nvSpPr>
          <p:spPr>
            <a:xfrm>
              <a:off x="5571391" y="2109171"/>
              <a:ext cx="621814" cy="0"/>
            </a:xfrm>
            <a:custGeom>
              <a:avLst/>
              <a:pathLst>
                <a:path w="621814" h="0">
                  <a:moveTo>
                    <a:pt x="0" y="0"/>
                  </a:moveTo>
                  <a:lnTo>
                    <a:pt x="621814" y="0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462319" y="2141863"/>
              <a:ext cx="621814" cy="0"/>
            </a:xfrm>
            <a:custGeom>
              <a:avLst/>
              <a:pathLst>
                <a:path w="621814" h="0">
                  <a:moveTo>
                    <a:pt x="0" y="0"/>
                  </a:moveTo>
                  <a:lnTo>
                    <a:pt x="621814" y="0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8680462" y="2159450"/>
              <a:ext cx="621814" cy="0"/>
            </a:xfrm>
            <a:custGeom>
              <a:avLst/>
              <a:pathLst>
                <a:path w="621814" h="0">
                  <a:moveTo>
                    <a:pt x="0" y="0"/>
                  </a:moveTo>
                  <a:lnTo>
                    <a:pt x="621814" y="0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400476" y="2164217"/>
              <a:ext cx="621814" cy="0"/>
            </a:xfrm>
            <a:custGeom>
              <a:avLst/>
              <a:pathLst>
                <a:path w="621814" h="0">
                  <a:moveTo>
                    <a:pt x="0" y="0"/>
                  </a:moveTo>
                  <a:lnTo>
                    <a:pt x="621814" y="0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91405" y="2137102"/>
              <a:ext cx="621814" cy="0"/>
            </a:xfrm>
            <a:custGeom>
              <a:avLst/>
              <a:pathLst>
                <a:path w="621814" h="0">
                  <a:moveTo>
                    <a:pt x="0" y="0"/>
                  </a:moveTo>
                  <a:lnTo>
                    <a:pt x="621814" y="0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9509548" y="2167350"/>
              <a:ext cx="621814" cy="0"/>
            </a:xfrm>
            <a:custGeom>
              <a:avLst/>
              <a:pathLst>
                <a:path w="621814" h="0">
                  <a:moveTo>
                    <a:pt x="0" y="0"/>
                  </a:moveTo>
                  <a:lnTo>
                    <a:pt x="621814" y="0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7229562" y="2141497"/>
              <a:ext cx="621814" cy="0"/>
            </a:xfrm>
            <a:custGeom>
              <a:avLst/>
              <a:pathLst>
                <a:path w="621814" h="0">
                  <a:moveTo>
                    <a:pt x="0" y="0"/>
                  </a:moveTo>
                  <a:lnTo>
                    <a:pt x="621814" y="0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120491" y="2119986"/>
              <a:ext cx="621814" cy="0"/>
            </a:xfrm>
            <a:custGeom>
              <a:avLst/>
              <a:pathLst>
                <a:path w="621814" h="0">
                  <a:moveTo>
                    <a:pt x="0" y="0"/>
                  </a:moveTo>
                  <a:lnTo>
                    <a:pt x="621814" y="0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0338633" y="2219190"/>
              <a:ext cx="621814" cy="0"/>
            </a:xfrm>
            <a:custGeom>
              <a:avLst/>
              <a:pathLst>
                <a:path w="621814" h="0">
                  <a:moveTo>
                    <a:pt x="0" y="0"/>
                  </a:moveTo>
                  <a:lnTo>
                    <a:pt x="621814" y="0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>
              <a:off x="5647248" y="174619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76%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2538177" y="177888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8756319" y="179647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6476334" y="180124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3367263" y="1774128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585405" y="180437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7305420" y="1778523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4196348" y="175701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76%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0414491" y="185621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73%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057688" y="4513520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057688" y="361593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057688" y="2718353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057688" y="1820769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53" name="pl52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3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57" name="tx56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58" name="rc57"/>
            <p:cNvSpPr/>
            <p:nvPr/>
          </p:nvSpPr>
          <p:spPr>
            <a:xfrm>
              <a:off x="4899730" y="6193216"/>
              <a:ext cx="201456" cy="2014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5725344" y="6193216"/>
              <a:ext cx="201456" cy="2014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7341135" y="6193216"/>
              <a:ext cx="201455" cy="20145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198754" y="6218835"/>
              <a:ext cx="429021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6024368" y="6216156"/>
              <a:ext cx="1219200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7640159" y="6216156"/>
              <a:ext cx="891877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Men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READING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69804" y="1293976"/>
              <a:ext cx="10469144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69804" y="5344783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9804" y="4608273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9804" y="3871762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9804" y="3135252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9804" y="2398742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69804" y="1662231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342232" y="1944877"/>
              <a:ext cx="8724287" cy="865309"/>
            </a:xfrm>
            <a:custGeom>
              <a:avLst/>
              <a:pathLst>
                <a:path w="8724287" h="865309">
                  <a:moveTo>
                    <a:pt x="0" y="772718"/>
                  </a:moveTo>
                  <a:lnTo>
                    <a:pt x="88124" y="653321"/>
                  </a:lnTo>
                  <a:lnTo>
                    <a:pt x="176248" y="542234"/>
                  </a:lnTo>
                  <a:lnTo>
                    <a:pt x="264372" y="440601"/>
                  </a:lnTo>
                  <a:lnTo>
                    <a:pt x="352496" y="348974"/>
                  </a:lnTo>
                  <a:lnTo>
                    <a:pt x="440620" y="267771"/>
                  </a:lnTo>
                  <a:lnTo>
                    <a:pt x="528744" y="197365"/>
                  </a:lnTo>
                  <a:lnTo>
                    <a:pt x="616868" y="138224"/>
                  </a:lnTo>
                  <a:lnTo>
                    <a:pt x="704992" y="89947"/>
                  </a:lnTo>
                  <a:lnTo>
                    <a:pt x="793117" y="52330"/>
                  </a:lnTo>
                  <a:lnTo>
                    <a:pt x="881241" y="25193"/>
                  </a:lnTo>
                  <a:lnTo>
                    <a:pt x="969365" y="8024"/>
                  </a:lnTo>
                  <a:lnTo>
                    <a:pt x="1057489" y="0"/>
                  </a:lnTo>
                  <a:lnTo>
                    <a:pt x="1145613" y="400"/>
                  </a:lnTo>
                  <a:lnTo>
                    <a:pt x="1233737" y="8635"/>
                  </a:lnTo>
                  <a:lnTo>
                    <a:pt x="1321861" y="23601"/>
                  </a:lnTo>
                  <a:lnTo>
                    <a:pt x="1409985" y="44348"/>
                  </a:lnTo>
                  <a:lnTo>
                    <a:pt x="1498109" y="69975"/>
                  </a:lnTo>
                  <a:lnTo>
                    <a:pt x="1586234" y="99583"/>
                  </a:lnTo>
                  <a:lnTo>
                    <a:pt x="1674358" y="132107"/>
                  </a:lnTo>
                  <a:lnTo>
                    <a:pt x="1762482" y="166651"/>
                  </a:lnTo>
                  <a:lnTo>
                    <a:pt x="1850606" y="202366"/>
                  </a:lnTo>
                  <a:lnTo>
                    <a:pt x="1938730" y="238400"/>
                  </a:lnTo>
                  <a:lnTo>
                    <a:pt x="2026854" y="274003"/>
                  </a:lnTo>
                  <a:lnTo>
                    <a:pt x="2114978" y="308514"/>
                  </a:lnTo>
                  <a:lnTo>
                    <a:pt x="2203102" y="341272"/>
                  </a:lnTo>
                  <a:lnTo>
                    <a:pt x="2291226" y="371818"/>
                  </a:lnTo>
                  <a:lnTo>
                    <a:pt x="2379351" y="399752"/>
                  </a:lnTo>
                  <a:lnTo>
                    <a:pt x="2467475" y="424717"/>
                  </a:lnTo>
                  <a:lnTo>
                    <a:pt x="2555599" y="446425"/>
                  </a:lnTo>
                  <a:lnTo>
                    <a:pt x="2643723" y="464804"/>
                  </a:lnTo>
                  <a:lnTo>
                    <a:pt x="2731847" y="479782"/>
                  </a:lnTo>
                  <a:lnTo>
                    <a:pt x="2819971" y="491268"/>
                  </a:lnTo>
                  <a:lnTo>
                    <a:pt x="2908095" y="499366"/>
                  </a:lnTo>
                  <a:lnTo>
                    <a:pt x="2996219" y="504226"/>
                  </a:lnTo>
                  <a:lnTo>
                    <a:pt x="3084343" y="505989"/>
                  </a:lnTo>
                  <a:lnTo>
                    <a:pt x="3172468" y="504744"/>
                  </a:lnTo>
                  <a:lnTo>
                    <a:pt x="3260592" y="500803"/>
                  </a:lnTo>
                  <a:lnTo>
                    <a:pt x="3348716" y="494384"/>
                  </a:lnTo>
                  <a:lnTo>
                    <a:pt x="3436840" y="485682"/>
                  </a:lnTo>
                  <a:lnTo>
                    <a:pt x="3524964" y="474925"/>
                  </a:lnTo>
                  <a:lnTo>
                    <a:pt x="3613088" y="462396"/>
                  </a:lnTo>
                  <a:lnTo>
                    <a:pt x="3701212" y="448329"/>
                  </a:lnTo>
                  <a:lnTo>
                    <a:pt x="3789336" y="432926"/>
                  </a:lnTo>
                  <a:lnTo>
                    <a:pt x="3877461" y="416464"/>
                  </a:lnTo>
                  <a:lnTo>
                    <a:pt x="3965585" y="399196"/>
                  </a:lnTo>
                  <a:lnTo>
                    <a:pt x="4053709" y="381369"/>
                  </a:lnTo>
                  <a:lnTo>
                    <a:pt x="4141833" y="363244"/>
                  </a:lnTo>
                  <a:lnTo>
                    <a:pt x="4229957" y="345107"/>
                  </a:lnTo>
                  <a:lnTo>
                    <a:pt x="4318081" y="327228"/>
                  </a:lnTo>
                  <a:lnTo>
                    <a:pt x="4406205" y="309900"/>
                  </a:lnTo>
                  <a:lnTo>
                    <a:pt x="4494329" y="293412"/>
                  </a:lnTo>
                  <a:lnTo>
                    <a:pt x="4582453" y="278019"/>
                  </a:lnTo>
                  <a:lnTo>
                    <a:pt x="4670578" y="263963"/>
                  </a:lnTo>
                  <a:lnTo>
                    <a:pt x="4758702" y="251521"/>
                  </a:lnTo>
                  <a:lnTo>
                    <a:pt x="4846826" y="240832"/>
                  </a:lnTo>
                  <a:lnTo>
                    <a:pt x="4934950" y="232013"/>
                  </a:lnTo>
                  <a:lnTo>
                    <a:pt x="5023074" y="225147"/>
                  </a:lnTo>
                  <a:lnTo>
                    <a:pt x="5111198" y="220273"/>
                  </a:lnTo>
                  <a:lnTo>
                    <a:pt x="5199322" y="217259"/>
                  </a:lnTo>
                  <a:lnTo>
                    <a:pt x="5287446" y="215960"/>
                  </a:lnTo>
                  <a:lnTo>
                    <a:pt x="5375570" y="216190"/>
                  </a:lnTo>
                  <a:lnTo>
                    <a:pt x="5463695" y="217643"/>
                  </a:lnTo>
                  <a:lnTo>
                    <a:pt x="5551819" y="219963"/>
                  </a:lnTo>
                  <a:lnTo>
                    <a:pt x="5639943" y="222779"/>
                  </a:lnTo>
                  <a:lnTo>
                    <a:pt x="5728067" y="225682"/>
                  </a:lnTo>
                  <a:lnTo>
                    <a:pt x="5816191" y="228249"/>
                  </a:lnTo>
                  <a:lnTo>
                    <a:pt x="5904315" y="230091"/>
                  </a:lnTo>
                  <a:lnTo>
                    <a:pt x="5992439" y="230828"/>
                  </a:lnTo>
                  <a:lnTo>
                    <a:pt x="6080563" y="230116"/>
                  </a:lnTo>
                  <a:lnTo>
                    <a:pt x="6168687" y="227734"/>
                  </a:lnTo>
                  <a:lnTo>
                    <a:pt x="6256812" y="223514"/>
                  </a:lnTo>
                  <a:lnTo>
                    <a:pt x="6344936" y="217315"/>
                  </a:lnTo>
                  <a:lnTo>
                    <a:pt x="6433060" y="209176"/>
                  </a:lnTo>
                  <a:lnTo>
                    <a:pt x="6521184" y="199223"/>
                  </a:lnTo>
                  <a:lnTo>
                    <a:pt x="6609308" y="187650"/>
                  </a:lnTo>
                  <a:lnTo>
                    <a:pt x="6697432" y="174716"/>
                  </a:lnTo>
                  <a:lnTo>
                    <a:pt x="6785556" y="160860"/>
                  </a:lnTo>
                  <a:lnTo>
                    <a:pt x="6873680" y="146536"/>
                  </a:lnTo>
                  <a:lnTo>
                    <a:pt x="6961804" y="132279"/>
                  </a:lnTo>
                  <a:lnTo>
                    <a:pt x="7049929" y="118714"/>
                  </a:lnTo>
                  <a:lnTo>
                    <a:pt x="7138053" y="106476"/>
                  </a:lnTo>
                  <a:lnTo>
                    <a:pt x="7226177" y="96241"/>
                  </a:lnTo>
                  <a:lnTo>
                    <a:pt x="7314301" y="88818"/>
                  </a:lnTo>
                  <a:lnTo>
                    <a:pt x="7402425" y="84910"/>
                  </a:lnTo>
                  <a:lnTo>
                    <a:pt x="7490549" y="85229"/>
                  </a:lnTo>
                  <a:lnTo>
                    <a:pt x="7578673" y="90538"/>
                  </a:lnTo>
                  <a:lnTo>
                    <a:pt x="7666797" y="101735"/>
                  </a:lnTo>
                  <a:lnTo>
                    <a:pt x="7754922" y="119352"/>
                  </a:lnTo>
                  <a:lnTo>
                    <a:pt x="7843046" y="144031"/>
                  </a:lnTo>
                  <a:lnTo>
                    <a:pt x="7931170" y="176521"/>
                  </a:lnTo>
                  <a:lnTo>
                    <a:pt x="8019294" y="217352"/>
                  </a:lnTo>
                  <a:lnTo>
                    <a:pt x="8107418" y="266802"/>
                  </a:lnTo>
                  <a:lnTo>
                    <a:pt x="8195542" y="325179"/>
                  </a:lnTo>
                  <a:lnTo>
                    <a:pt x="8283666" y="392974"/>
                  </a:lnTo>
                  <a:lnTo>
                    <a:pt x="8371790" y="469963"/>
                  </a:lnTo>
                  <a:lnTo>
                    <a:pt x="8459914" y="555989"/>
                  </a:lnTo>
                  <a:lnTo>
                    <a:pt x="8548039" y="650857"/>
                  </a:lnTo>
                  <a:lnTo>
                    <a:pt x="8636163" y="754251"/>
                  </a:lnTo>
                  <a:lnTo>
                    <a:pt x="8724287" y="865309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5291088" y="1334340"/>
              <a:ext cx="977074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</a:t>
              </a:r>
            </a:p>
          </p:txBody>
        </p:sp>
        <p:sp>
          <p:nvSpPr>
            <p:cNvPr id="114" name="pl113"/>
            <p:cNvSpPr/>
            <p:nvPr/>
          </p:nvSpPr>
          <p:spPr>
            <a:xfrm>
              <a:off x="1469804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804637" y="5250029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04637" y="4513519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04637" y="3777008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804637" y="3040498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04637" y="2303864"/>
              <a:ext cx="494357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0.08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04637" y="1567477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21" name="pl120"/>
            <p:cNvSpPr/>
            <p:nvPr/>
          </p:nvSpPr>
          <p:spPr>
            <a:xfrm>
              <a:off x="1469804" y="5344783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2271601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14403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1645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888887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61316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633745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50617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378602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9251031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10123460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10925257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5815314" y="6013725"/>
              <a:ext cx="1778124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Reading hours</a:t>
              </a:r>
            </a:p>
          </p:txBody>
        </p:sp>
        <p:sp>
          <p:nvSpPr>
            <p:cNvPr id="134" name="tx133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READING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69804" y="1293976"/>
              <a:ext cx="10469144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69804" y="5344783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9804" y="4608273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9804" y="3871762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9804" y="3135252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9804" y="2398742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69804" y="1662231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342232" y="1944877"/>
              <a:ext cx="8724287" cy="865309"/>
            </a:xfrm>
            <a:custGeom>
              <a:avLst/>
              <a:pathLst>
                <a:path w="8724287" h="865309">
                  <a:moveTo>
                    <a:pt x="0" y="772718"/>
                  </a:moveTo>
                  <a:lnTo>
                    <a:pt x="88124" y="653321"/>
                  </a:lnTo>
                  <a:lnTo>
                    <a:pt x="176248" y="542234"/>
                  </a:lnTo>
                  <a:lnTo>
                    <a:pt x="264372" y="440601"/>
                  </a:lnTo>
                  <a:lnTo>
                    <a:pt x="352496" y="348974"/>
                  </a:lnTo>
                  <a:lnTo>
                    <a:pt x="440620" y="267771"/>
                  </a:lnTo>
                  <a:lnTo>
                    <a:pt x="528744" y="197365"/>
                  </a:lnTo>
                  <a:lnTo>
                    <a:pt x="616868" y="138224"/>
                  </a:lnTo>
                  <a:lnTo>
                    <a:pt x="704992" y="89947"/>
                  </a:lnTo>
                  <a:lnTo>
                    <a:pt x="793117" y="52330"/>
                  </a:lnTo>
                  <a:lnTo>
                    <a:pt x="881241" y="25193"/>
                  </a:lnTo>
                  <a:lnTo>
                    <a:pt x="969365" y="8024"/>
                  </a:lnTo>
                  <a:lnTo>
                    <a:pt x="1057489" y="0"/>
                  </a:lnTo>
                  <a:lnTo>
                    <a:pt x="1145613" y="400"/>
                  </a:lnTo>
                  <a:lnTo>
                    <a:pt x="1233737" y="8635"/>
                  </a:lnTo>
                  <a:lnTo>
                    <a:pt x="1321861" y="23601"/>
                  </a:lnTo>
                  <a:lnTo>
                    <a:pt x="1409985" y="44348"/>
                  </a:lnTo>
                  <a:lnTo>
                    <a:pt x="1498109" y="69975"/>
                  </a:lnTo>
                  <a:lnTo>
                    <a:pt x="1586234" y="99583"/>
                  </a:lnTo>
                  <a:lnTo>
                    <a:pt x="1674358" y="132107"/>
                  </a:lnTo>
                  <a:lnTo>
                    <a:pt x="1762482" y="166651"/>
                  </a:lnTo>
                  <a:lnTo>
                    <a:pt x="1850606" y="202366"/>
                  </a:lnTo>
                  <a:lnTo>
                    <a:pt x="1938730" y="238400"/>
                  </a:lnTo>
                  <a:lnTo>
                    <a:pt x="2026854" y="274003"/>
                  </a:lnTo>
                  <a:lnTo>
                    <a:pt x="2114978" y="308514"/>
                  </a:lnTo>
                  <a:lnTo>
                    <a:pt x="2203102" y="341272"/>
                  </a:lnTo>
                  <a:lnTo>
                    <a:pt x="2291226" y="371818"/>
                  </a:lnTo>
                  <a:lnTo>
                    <a:pt x="2379351" y="399752"/>
                  </a:lnTo>
                  <a:lnTo>
                    <a:pt x="2467475" y="424717"/>
                  </a:lnTo>
                  <a:lnTo>
                    <a:pt x="2555599" y="446425"/>
                  </a:lnTo>
                  <a:lnTo>
                    <a:pt x="2643723" y="464804"/>
                  </a:lnTo>
                  <a:lnTo>
                    <a:pt x="2731847" y="479782"/>
                  </a:lnTo>
                  <a:lnTo>
                    <a:pt x="2819971" y="491268"/>
                  </a:lnTo>
                  <a:lnTo>
                    <a:pt x="2908095" y="499366"/>
                  </a:lnTo>
                  <a:lnTo>
                    <a:pt x="2996219" y="504226"/>
                  </a:lnTo>
                  <a:lnTo>
                    <a:pt x="3084343" y="505989"/>
                  </a:lnTo>
                  <a:lnTo>
                    <a:pt x="3172468" y="504744"/>
                  </a:lnTo>
                  <a:lnTo>
                    <a:pt x="3260592" y="500803"/>
                  </a:lnTo>
                  <a:lnTo>
                    <a:pt x="3348716" y="494384"/>
                  </a:lnTo>
                  <a:lnTo>
                    <a:pt x="3436840" y="485682"/>
                  </a:lnTo>
                  <a:lnTo>
                    <a:pt x="3524964" y="474925"/>
                  </a:lnTo>
                  <a:lnTo>
                    <a:pt x="3613088" y="462396"/>
                  </a:lnTo>
                  <a:lnTo>
                    <a:pt x="3701212" y="448329"/>
                  </a:lnTo>
                  <a:lnTo>
                    <a:pt x="3789336" y="432926"/>
                  </a:lnTo>
                  <a:lnTo>
                    <a:pt x="3877461" y="416464"/>
                  </a:lnTo>
                  <a:lnTo>
                    <a:pt x="3965585" y="399196"/>
                  </a:lnTo>
                  <a:lnTo>
                    <a:pt x="4053709" y="381369"/>
                  </a:lnTo>
                  <a:lnTo>
                    <a:pt x="4141833" y="363244"/>
                  </a:lnTo>
                  <a:lnTo>
                    <a:pt x="4229957" y="345107"/>
                  </a:lnTo>
                  <a:lnTo>
                    <a:pt x="4318081" y="327228"/>
                  </a:lnTo>
                  <a:lnTo>
                    <a:pt x="4406205" y="309900"/>
                  </a:lnTo>
                  <a:lnTo>
                    <a:pt x="4494329" y="293412"/>
                  </a:lnTo>
                  <a:lnTo>
                    <a:pt x="4582453" y="278019"/>
                  </a:lnTo>
                  <a:lnTo>
                    <a:pt x="4670578" y="263963"/>
                  </a:lnTo>
                  <a:lnTo>
                    <a:pt x="4758702" y="251521"/>
                  </a:lnTo>
                  <a:lnTo>
                    <a:pt x="4846826" y="240832"/>
                  </a:lnTo>
                  <a:lnTo>
                    <a:pt x="4934950" y="232013"/>
                  </a:lnTo>
                  <a:lnTo>
                    <a:pt x="5023074" y="225147"/>
                  </a:lnTo>
                  <a:lnTo>
                    <a:pt x="5111198" y="220273"/>
                  </a:lnTo>
                  <a:lnTo>
                    <a:pt x="5199322" y="217259"/>
                  </a:lnTo>
                  <a:lnTo>
                    <a:pt x="5287446" y="215960"/>
                  </a:lnTo>
                  <a:lnTo>
                    <a:pt x="5375570" y="216190"/>
                  </a:lnTo>
                  <a:lnTo>
                    <a:pt x="5463695" y="217643"/>
                  </a:lnTo>
                  <a:lnTo>
                    <a:pt x="5551819" y="219963"/>
                  </a:lnTo>
                  <a:lnTo>
                    <a:pt x="5639943" y="222779"/>
                  </a:lnTo>
                  <a:lnTo>
                    <a:pt x="5728067" y="225682"/>
                  </a:lnTo>
                  <a:lnTo>
                    <a:pt x="5816191" y="228249"/>
                  </a:lnTo>
                  <a:lnTo>
                    <a:pt x="5904315" y="230091"/>
                  </a:lnTo>
                  <a:lnTo>
                    <a:pt x="5992439" y="230828"/>
                  </a:lnTo>
                  <a:lnTo>
                    <a:pt x="6080563" y="230116"/>
                  </a:lnTo>
                  <a:lnTo>
                    <a:pt x="6168687" y="227734"/>
                  </a:lnTo>
                  <a:lnTo>
                    <a:pt x="6256812" y="223514"/>
                  </a:lnTo>
                  <a:lnTo>
                    <a:pt x="6344936" y="217315"/>
                  </a:lnTo>
                  <a:lnTo>
                    <a:pt x="6433060" y="209176"/>
                  </a:lnTo>
                  <a:lnTo>
                    <a:pt x="6521184" y="199223"/>
                  </a:lnTo>
                  <a:lnTo>
                    <a:pt x="6609308" y="187650"/>
                  </a:lnTo>
                  <a:lnTo>
                    <a:pt x="6697432" y="174716"/>
                  </a:lnTo>
                  <a:lnTo>
                    <a:pt x="6785556" y="160860"/>
                  </a:lnTo>
                  <a:lnTo>
                    <a:pt x="6873680" y="146536"/>
                  </a:lnTo>
                  <a:lnTo>
                    <a:pt x="6961804" y="132279"/>
                  </a:lnTo>
                  <a:lnTo>
                    <a:pt x="7049929" y="118714"/>
                  </a:lnTo>
                  <a:lnTo>
                    <a:pt x="7138053" y="106476"/>
                  </a:lnTo>
                  <a:lnTo>
                    <a:pt x="7226177" y="96241"/>
                  </a:lnTo>
                  <a:lnTo>
                    <a:pt x="7314301" y="88818"/>
                  </a:lnTo>
                  <a:lnTo>
                    <a:pt x="7402425" y="84910"/>
                  </a:lnTo>
                  <a:lnTo>
                    <a:pt x="7490549" y="85229"/>
                  </a:lnTo>
                  <a:lnTo>
                    <a:pt x="7578673" y="90538"/>
                  </a:lnTo>
                  <a:lnTo>
                    <a:pt x="7666797" y="101735"/>
                  </a:lnTo>
                  <a:lnTo>
                    <a:pt x="7754922" y="119352"/>
                  </a:lnTo>
                  <a:lnTo>
                    <a:pt x="7843046" y="144031"/>
                  </a:lnTo>
                  <a:lnTo>
                    <a:pt x="7931170" y="176521"/>
                  </a:lnTo>
                  <a:lnTo>
                    <a:pt x="8019294" y="217352"/>
                  </a:lnTo>
                  <a:lnTo>
                    <a:pt x="8107418" y="266802"/>
                  </a:lnTo>
                  <a:lnTo>
                    <a:pt x="8195542" y="325179"/>
                  </a:lnTo>
                  <a:lnTo>
                    <a:pt x="8283666" y="392974"/>
                  </a:lnTo>
                  <a:lnTo>
                    <a:pt x="8371790" y="469963"/>
                  </a:lnTo>
                  <a:lnTo>
                    <a:pt x="8459914" y="555989"/>
                  </a:lnTo>
                  <a:lnTo>
                    <a:pt x="8548039" y="650857"/>
                  </a:lnTo>
                  <a:lnTo>
                    <a:pt x="8636163" y="754251"/>
                  </a:lnTo>
                  <a:lnTo>
                    <a:pt x="8724287" y="865309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670437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5291088" y="1334340"/>
              <a:ext cx="977074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</a:t>
              </a:r>
            </a:p>
          </p:txBody>
        </p:sp>
        <p:sp>
          <p:nvSpPr>
            <p:cNvPr id="114" name="pl113"/>
            <p:cNvSpPr/>
            <p:nvPr/>
          </p:nvSpPr>
          <p:spPr>
            <a:xfrm>
              <a:off x="1469804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804637" y="5250029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04637" y="4513519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04637" y="3777008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804637" y="3040498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804637" y="2303864"/>
              <a:ext cx="494357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0.08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804637" y="1567477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21" name="pl120"/>
            <p:cNvSpPr/>
            <p:nvPr/>
          </p:nvSpPr>
          <p:spPr>
            <a:xfrm>
              <a:off x="1469804" y="5344783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2271601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14403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01645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888887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761316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633745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750617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8378602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9251031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10123460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10925257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5815314" y="6013725"/>
              <a:ext cx="1778124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Reading hours</a:t>
              </a:r>
            </a:p>
          </p:txBody>
        </p:sp>
        <p:sp>
          <p:nvSpPr>
            <p:cNvPr id="134" name="tx133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135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136" name="rc3"/>
            <p:cNvSpPr/>
            <p:nvPr/>
          </p:nvSpPr>
          <p:spPr>
            <a:xfrm>
              <a:off x="9261853" y="1094399"/>
              <a:ext cx="2750146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4"/>
            <p:cNvSpPr/>
            <p:nvPr/>
          </p:nvSpPr>
          <p:spPr>
            <a:xfrm>
              <a:off x="9477853" y="1187500"/>
              <a:ext cx="231814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5</a:t>
              </a:r>
            </a:p>
          </p:txBody>
        </p:sp>
        <p:sp>
          <p:nvSpPr>
            <p:cNvPr id="138" name="tx5"/>
            <p:cNvSpPr/>
            <p:nvPr/>
          </p:nvSpPr>
          <p:spPr>
            <a:xfrm>
              <a:off x="9566647" y="1516684"/>
              <a:ext cx="214055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5.2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SLEEP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69804" y="1293976"/>
              <a:ext cx="10469144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69804" y="5344783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9804" y="4117266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9804" y="2889749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9804" y="1662231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633042" y="1881118"/>
              <a:ext cx="8142668" cy="1269262"/>
            </a:xfrm>
            <a:custGeom>
              <a:avLst/>
              <a:pathLst>
                <a:path w="8142668" h="1269262">
                  <a:moveTo>
                    <a:pt x="0" y="1269262"/>
                  </a:moveTo>
                  <a:lnTo>
                    <a:pt x="82249" y="1188402"/>
                  </a:lnTo>
                  <a:lnTo>
                    <a:pt x="164498" y="1115245"/>
                  </a:lnTo>
                  <a:lnTo>
                    <a:pt x="246747" y="1049661"/>
                  </a:lnTo>
                  <a:lnTo>
                    <a:pt x="328996" y="991527"/>
                  </a:lnTo>
                  <a:lnTo>
                    <a:pt x="411245" y="940561"/>
                  </a:lnTo>
                  <a:lnTo>
                    <a:pt x="493495" y="896482"/>
                  </a:lnTo>
                  <a:lnTo>
                    <a:pt x="575744" y="858646"/>
                  </a:lnTo>
                  <a:lnTo>
                    <a:pt x="657993" y="826395"/>
                  </a:lnTo>
                  <a:lnTo>
                    <a:pt x="740242" y="799077"/>
                  </a:lnTo>
                  <a:lnTo>
                    <a:pt x="822491" y="776052"/>
                  </a:lnTo>
                  <a:lnTo>
                    <a:pt x="904740" y="756666"/>
                  </a:lnTo>
                  <a:lnTo>
                    <a:pt x="986990" y="740197"/>
                  </a:lnTo>
                  <a:lnTo>
                    <a:pt x="1069239" y="726052"/>
                  </a:lnTo>
                  <a:lnTo>
                    <a:pt x="1151488" y="713700"/>
                  </a:lnTo>
                  <a:lnTo>
                    <a:pt x="1233737" y="702696"/>
                  </a:lnTo>
                  <a:lnTo>
                    <a:pt x="1315986" y="692609"/>
                  </a:lnTo>
                  <a:lnTo>
                    <a:pt x="1398235" y="683123"/>
                  </a:lnTo>
                  <a:lnTo>
                    <a:pt x="1480485" y="673999"/>
                  </a:lnTo>
                  <a:lnTo>
                    <a:pt x="1562734" y="665070"/>
                  </a:lnTo>
                  <a:lnTo>
                    <a:pt x="1644983" y="656227"/>
                  </a:lnTo>
                  <a:lnTo>
                    <a:pt x="1727232" y="647423"/>
                  </a:lnTo>
                  <a:lnTo>
                    <a:pt x="1809481" y="638656"/>
                  </a:lnTo>
                  <a:lnTo>
                    <a:pt x="1891730" y="629962"/>
                  </a:lnTo>
                  <a:lnTo>
                    <a:pt x="1973980" y="621403"/>
                  </a:lnTo>
                  <a:lnTo>
                    <a:pt x="2056229" y="613047"/>
                  </a:lnTo>
                  <a:lnTo>
                    <a:pt x="2138478" y="604967"/>
                  </a:lnTo>
                  <a:lnTo>
                    <a:pt x="2220727" y="597224"/>
                  </a:lnTo>
                  <a:lnTo>
                    <a:pt x="2302976" y="589873"/>
                  </a:lnTo>
                  <a:lnTo>
                    <a:pt x="2385226" y="582936"/>
                  </a:lnTo>
                  <a:lnTo>
                    <a:pt x="2467475" y="576405"/>
                  </a:lnTo>
                  <a:lnTo>
                    <a:pt x="2549724" y="570248"/>
                  </a:lnTo>
                  <a:lnTo>
                    <a:pt x="2631973" y="564406"/>
                  </a:lnTo>
                  <a:lnTo>
                    <a:pt x="2714222" y="558796"/>
                  </a:lnTo>
                  <a:lnTo>
                    <a:pt x="2796471" y="553301"/>
                  </a:lnTo>
                  <a:lnTo>
                    <a:pt x="2878721" y="547798"/>
                  </a:lnTo>
                  <a:lnTo>
                    <a:pt x="2960970" y="542148"/>
                  </a:lnTo>
                  <a:lnTo>
                    <a:pt x="3043219" y="536197"/>
                  </a:lnTo>
                  <a:lnTo>
                    <a:pt x="3125468" y="529797"/>
                  </a:lnTo>
                  <a:lnTo>
                    <a:pt x="3207717" y="522802"/>
                  </a:lnTo>
                  <a:lnTo>
                    <a:pt x="3289966" y="515072"/>
                  </a:lnTo>
                  <a:lnTo>
                    <a:pt x="3372216" y="506461"/>
                  </a:lnTo>
                  <a:lnTo>
                    <a:pt x="3454465" y="496828"/>
                  </a:lnTo>
                  <a:lnTo>
                    <a:pt x="3536714" y="486078"/>
                  </a:lnTo>
                  <a:lnTo>
                    <a:pt x="3618963" y="474111"/>
                  </a:lnTo>
                  <a:lnTo>
                    <a:pt x="3701212" y="460841"/>
                  </a:lnTo>
                  <a:lnTo>
                    <a:pt x="3783461" y="446161"/>
                  </a:lnTo>
                  <a:lnTo>
                    <a:pt x="3865711" y="430056"/>
                  </a:lnTo>
                  <a:lnTo>
                    <a:pt x="3947960" y="412507"/>
                  </a:lnTo>
                  <a:lnTo>
                    <a:pt x="4030209" y="393513"/>
                  </a:lnTo>
                  <a:lnTo>
                    <a:pt x="4112458" y="373082"/>
                  </a:lnTo>
                  <a:lnTo>
                    <a:pt x="4194707" y="351276"/>
                  </a:lnTo>
                  <a:lnTo>
                    <a:pt x="4276956" y="328208"/>
                  </a:lnTo>
                  <a:lnTo>
                    <a:pt x="4359206" y="304004"/>
                  </a:lnTo>
                  <a:lnTo>
                    <a:pt x="4441455" y="278824"/>
                  </a:lnTo>
                  <a:lnTo>
                    <a:pt x="4523704" y="252856"/>
                  </a:lnTo>
                  <a:lnTo>
                    <a:pt x="4605953" y="226367"/>
                  </a:lnTo>
                  <a:lnTo>
                    <a:pt x="4688202" y="199633"/>
                  </a:lnTo>
                  <a:lnTo>
                    <a:pt x="4770452" y="172972"/>
                  </a:lnTo>
                  <a:lnTo>
                    <a:pt x="4852701" y="146749"/>
                  </a:lnTo>
                  <a:lnTo>
                    <a:pt x="4934950" y="121364"/>
                  </a:lnTo>
                  <a:lnTo>
                    <a:pt x="5017199" y="97226"/>
                  </a:lnTo>
                  <a:lnTo>
                    <a:pt x="5099448" y="74770"/>
                  </a:lnTo>
                  <a:lnTo>
                    <a:pt x="5181697" y="54456"/>
                  </a:lnTo>
                  <a:lnTo>
                    <a:pt x="5263947" y="36785"/>
                  </a:lnTo>
                  <a:lnTo>
                    <a:pt x="5346196" y="22132"/>
                  </a:lnTo>
                  <a:lnTo>
                    <a:pt x="5428445" y="10885"/>
                  </a:lnTo>
                  <a:lnTo>
                    <a:pt x="5510694" y="3384"/>
                  </a:lnTo>
                  <a:lnTo>
                    <a:pt x="5592943" y="0"/>
                  </a:lnTo>
                  <a:lnTo>
                    <a:pt x="5675192" y="847"/>
                  </a:lnTo>
                  <a:lnTo>
                    <a:pt x="5757442" y="5985"/>
                  </a:lnTo>
                  <a:lnTo>
                    <a:pt x="5839691" y="15389"/>
                  </a:lnTo>
                  <a:lnTo>
                    <a:pt x="5921940" y="28969"/>
                  </a:lnTo>
                  <a:lnTo>
                    <a:pt x="6004189" y="46494"/>
                  </a:lnTo>
                  <a:lnTo>
                    <a:pt x="6086438" y="67533"/>
                  </a:lnTo>
                  <a:lnTo>
                    <a:pt x="6168687" y="91648"/>
                  </a:lnTo>
                  <a:lnTo>
                    <a:pt x="6250937" y="118332"/>
                  </a:lnTo>
                  <a:lnTo>
                    <a:pt x="6333186" y="147070"/>
                  </a:lnTo>
                  <a:lnTo>
                    <a:pt x="6415435" y="177217"/>
                  </a:lnTo>
                  <a:lnTo>
                    <a:pt x="6497684" y="208213"/>
                  </a:lnTo>
                  <a:lnTo>
                    <a:pt x="6579933" y="239540"/>
                  </a:lnTo>
                  <a:lnTo>
                    <a:pt x="6662182" y="270744"/>
                  </a:lnTo>
                  <a:lnTo>
                    <a:pt x="6744432" y="301460"/>
                  </a:lnTo>
                  <a:lnTo>
                    <a:pt x="6826681" y="331470"/>
                  </a:lnTo>
                  <a:lnTo>
                    <a:pt x="6908930" y="360690"/>
                  </a:lnTo>
                  <a:lnTo>
                    <a:pt x="6991179" y="389183"/>
                  </a:lnTo>
                  <a:lnTo>
                    <a:pt x="7073428" y="417173"/>
                  </a:lnTo>
                  <a:lnTo>
                    <a:pt x="7155678" y="445072"/>
                  </a:lnTo>
                  <a:lnTo>
                    <a:pt x="7237927" y="473417"/>
                  </a:lnTo>
                  <a:lnTo>
                    <a:pt x="7320176" y="502882"/>
                  </a:lnTo>
                  <a:lnTo>
                    <a:pt x="7402425" y="534306"/>
                  </a:lnTo>
                  <a:lnTo>
                    <a:pt x="7484674" y="568575"/>
                  </a:lnTo>
                  <a:lnTo>
                    <a:pt x="7566923" y="606593"/>
                  </a:lnTo>
                  <a:lnTo>
                    <a:pt x="7649173" y="649289"/>
                  </a:lnTo>
                  <a:lnTo>
                    <a:pt x="7731422" y="697614"/>
                  </a:lnTo>
                  <a:lnTo>
                    <a:pt x="7813671" y="752509"/>
                  </a:lnTo>
                  <a:lnTo>
                    <a:pt x="7895920" y="814552"/>
                  </a:lnTo>
                  <a:lnTo>
                    <a:pt x="7978169" y="884280"/>
                  </a:lnTo>
                  <a:lnTo>
                    <a:pt x="8060418" y="962038"/>
                  </a:lnTo>
                  <a:lnTo>
                    <a:pt x="8142668" y="1048158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4910378" y="1333599"/>
              <a:ext cx="1328702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51.6</a:t>
              </a:r>
            </a:p>
          </p:txBody>
        </p:sp>
        <p:sp>
          <p:nvSpPr>
            <p:cNvPr id="112" name="pl111"/>
            <p:cNvSpPr/>
            <p:nvPr/>
          </p:nvSpPr>
          <p:spPr>
            <a:xfrm>
              <a:off x="1469804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804637" y="5250029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04637" y="4022512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04637" y="2794995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04637" y="1567477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17" name="pl116"/>
            <p:cNvSpPr/>
            <p:nvPr/>
          </p:nvSpPr>
          <p:spPr>
            <a:xfrm>
              <a:off x="1469804" y="5344783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2491779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655018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4818256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981494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144733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307971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9471209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10634447" y="5514972"/>
              <a:ext cx="282525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977475" y="6013973"/>
              <a:ext cx="1453802" cy="2350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Sleep hours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SLEEP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69804" y="1293976"/>
              <a:ext cx="10469144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69804" y="5344783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9804" y="4117266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9804" y="2889749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9804" y="1662231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633042" y="1881118"/>
              <a:ext cx="8142668" cy="1269262"/>
            </a:xfrm>
            <a:custGeom>
              <a:avLst/>
              <a:pathLst>
                <a:path w="8142668" h="1269262">
                  <a:moveTo>
                    <a:pt x="0" y="1269262"/>
                  </a:moveTo>
                  <a:lnTo>
                    <a:pt x="82249" y="1188402"/>
                  </a:lnTo>
                  <a:lnTo>
                    <a:pt x="164498" y="1115245"/>
                  </a:lnTo>
                  <a:lnTo>
                    <a:pt x="246747" y="1049661"/>
                  </a:lnTo>
                  <a:lnTo>
                    <a:pt x="328996" y="991527"/>
                  </a:lnTo>
                  <a:lnTo>
                    <a:pt x="411245" y="940561"/>
                  </a:lnTo>
                  <a:lnTo>
                    <a:pt x="493495" y="896482"/>
                  </a:lnTo>
                  <a:lnTo>
                    <a:pt x="575744" y="858646"/>
                  </a:lnTo>
                  <a:lnTo>
                    <a:pt x="657993" y="826395"/>
                  </a:lnTo>
                  <a:lnTo>
                    <a:pt x="740242" y="799077"/>
                  </a:lnTo>
                  <a:lnTo>
                    <a:pt x="822491" y="776052"/>
                  </a:lnTo>
                  <a:lnTo>
                    <a:pt x="904740" y="756666"/>
                  </a:lnTo>
                  <a:lnTo>
                    <a:pt x="986990" y="740197"/>
                  </a:lnTo>
                  <a:lnTo>
                    <a:pt x="1069239" y="726052"/>
                  </a:lnTo>
                  <a:lnTo>
                    <a:pt x="1151488" y="713700"/>
                  </a:lnTo>
                  <a:lnTo>
                    <a:pt x="1233737" y="702696"/>
                  </a:lnTo>
                  <a:lnTo>
                    <a:pt x="1315986" y="692609"/>
                  </a:lnTo>
                  <a:lnTo>
                    <a:pt x="1398235" y="683123"/>
                  </a:lnTo>
                  <a:lnTo>
                    <a:pt x="1480485" y="673999"/>
                  </a:lnTo>
                  <a:lnTo>
                    <a:pt x="1562734" y="665070"/>
                  </a:lnTo>
                  <a:lnTo>
                    <a:pt x="1644983" y="656227"/>
                  </a:lnTo>
                  <a:lnTo>
                    <a:pt x="1727232" y="647423"/>
                  </a:lnTo>
                  <a:lnTo>
                    <a:pt x="1809481" y="638656"/>
                  </a:lnTo>
                  <a:lnTo>
                    <a:pt x="1891730" y="629962"/>
                  </a:lnTo>
                  <a:lnTo>
                    <a:pt x="1973980" y="621403"/>
                  </a:lnTo>
                  <a:lnTo>
                    <a:pt x="2056229" y="613047"/>
                  </a:lnTo>
                  <a:lnTo>
                    <a:pt x="2138478" y="604967"/>
                  </a:lnTo>
                  <a:lnTo>
                    <a:pt x="2220727" y="597224"/>
                  </a:lnTo>
                  <a:lnTo>
                    <a:pt x="2302976" y="589873"/>
                  </a:lnTo>
                  <a:lnTo>
                    <a:pt x="2385226" y="582936"/>
                  </a:lnTo>
                  <a:lnTo>
                    <a:pt x="2467475" y="576405"/>
                  </a:lnTo>
                  <a:lnTo>
                    <a:pt x="2549724" y="570248"/>
                  </a:lnTo>
                  <a:lnTo>
                    <a:pt x="2631973" y="564406"/>
                  </a:lnTo>
                  <a:lnTo>
                    <a:pt x="2714222" y="558796"/>
                  </a:lnTo>
                  <a:lnTo>
                    <a:pt x="2796471" y="553301"/>
                  </a:lnTo>
                  <a:lnTo>
                    <a:pt x="2878721" y="547798"/>
                  </a:lnTo>
                  <a:lnTo>
                    <a:pt x="2960970" y="542148"/>
                  </a:lnTo>
                  <a:lnTo>
                    <a:pt x="3043219" y="536197"/>
                  </a:lnTo>
                  <a:lnTo>
                    <a:pt x="3125468" y="529797"/>
                  </a:lnTo>
                  <a:lnTo>
                    <a:pt x="3207717" y="522802"/>
                  </a:lnTo>
                  <a:lnTo>
                    <a:pt x="3289966" y="515072"/>
                  </a:lnTo>
                  <a:lnTo>
                    <a:pt x="3372216" y="506461"/>
                  </a:lnTo>
                  <a:lnTo>
                    <a:pt x="3454465" y="496828"/>
                  </a:lnTo>
                  <a:lnTo>
                    <a:pt x="3536714" y="486078"/>
                  </a:lnTo>
                  <a:lnTo>
                    <a:pt x="3618963" y="474111"/>
                  </a:lnTo>
                  <a:lnTo>
                    <a:pt x="3701212" y="460841"/>
                  </a:lnTo>
                  <a:lnTo>
                    <a:pt x="3783461" y="446161"/>
                  </a:lnTo>
                  <a:lnTo>
                    <a:pt x="3865711" y="430056"/>
                  </a:lnTo>
                  <a:lnTo>
                    <a:pt x="3947960" y="412507"/>
                  </a:lnTo>
                  <a:lnTo>
                    <a:pt x="4030209" y="393513"/>
                  </a:lnTo>
                  <a:lnTo>
                    <a:pt x="4112458" y="373082"/>
                  </a:lnTo>
                  <a:lnTo>
                    <a:pt x="4194707" y="351276"/>
                  </a:lnTo>
                  <a:lnTo>
                    <a:pt x="4276956" y="328208"/>
                  </a:lnTo>
                  <a:lnTo>
                    <a:pt x="4359206" y="304004"/>
                  </a:lnTo>
                  <a:lnTo>
                    <a:pt x="4441455" y="278824"/>
                  </a:lnTo>
                  <a:lnTo>
                    <a:pt x="4523704" y="252856"/>
                  </a:lnTo>
                  <a:lnTo>
                    <a:pt x="4605953" y="226367"/>
                  </a:lnTo>
                  <a:lnTo>
                    <a:pt x="4688202" y="199633"/>
                  </a:lnTo>
                  <a:lnTo>
                    <a:pt x="4770452" y="172972"/>
                  </a:lnTo>
                  <a:lnTo>
                    <a:pt x="4852701" y="146749"/>
                  </a:lnTo>
                  <a:lnTo>
                    <a:pt x="4934950" y="121364"/>
                  </a:lnTo>
                  <a:lnTo>
                    <a:pt x="5017199" y="97226"/>
                  </a:lnTo>
                  <a:lnTo>
                    <a:pt x="5099448" y="74770"/>
                  </a:lnTo>
                  <a:lnTo>
                    <a:pt x="5181697" y="54456"/>
                  </a:lnTo>
                  <a:lnTo>
                    <a:pt x="5263947" y="36785"/>
                  </a:lnTo>
                  <a:lnTo>
                    <a:pt x="5346196" y="22132"/>
                  </a:lnTo>
                  <a:lnTo>
                    <a:pt x="5428445" y="10885"/>
                  </a:lnTo>
                  <a:lnTo>
                    <a:pt x="5510694" y="3384"/>
                  </a:lnTo>
                  <a:lnTo>
                    <a:pt x="5592943" y="0"/>
                  </a:lnTo>
                  <a:lnTo>
                    <a:pt x="5675192" y="847"/>
                  </a:lnTo>
                  <a:lnTo>
                    <a:pt x="5757442" y="5985"/>
                  </a:lnTo>
                  <a:lnTo>
                    <a:pt x="5839691" y="15389"/>
                  </a:lnTo>
                  <a:lnTo>
                    <a:pt x="5921940" y="28969"/>
                  </a:lnTo>
                  <a:lnTo>
                    <a:pt x="6004189" y="46494"/>
                  </a:lnTo>
                  <a:lnTo>
                    <a:pt x="6086438" y="67533"/>
                  </a:lnTo>
                  <a:lnTo>
                    <a:pt x="6168687" y="91648"/>
                  </a:lnTo>
                  <a:lnTo>
                    <a:pt x="6250937" y="118332"/>
                  </a:lnTo>
                  <a:lnTo>
                    <a:pt x="6333186" y="147070"/>
                  </a:lnTo>
                  <a:lnTo>
                    <a:pt x="6415435" y="177217"/>
                  </a:lnTo>
                  <a:lnTo>
                    <a:pt x="6497684" y="208213"/>
                  </a:lnTo>
                  <a:lnTo>
                    <a:pt x="6579933" y="239540"/>
                  </a:lnTo>
                  <a:lnTo>
                    <a:pt x="6662182" y="270744"/>
                  </a:lnTo>
                  <a:lnTo>
                    <a:pt x="6744432" y="301460"/>
                  </a:lnTo>
                  <a:lnTo>
                    <a:pt x="6826681" y="331470"/>
                  </a:lnTo>
                  <a:lnTo>
                    <a:pt x="6908930" y="360690"/>
                  </a:lnTo>
                  <a:lnTo>
                    <a:pt x="6991179" y="389183"/>
                  </a:lnTo>
                  <a:lnTo>
                    <a:pt x="7073428" y="417173"/>
                  </a:lnTo>
                  <a:lnTo>
                    <a:pt x="7155678" y="445072"/>
                  </a:lnTo>
                  <a:lnTo>
                    <a:pt x="7237927" y="473417"/>
                  </a:lnTo>
                  <a:lnTo>
                    <a:pt x="7320176" y="502882"/>
                  </a:lnTo>
                  <a:lnTo>
                    <a:pt x="7402425" y="534306"/>
                  </a:lnTo>
                  <a:lnTo>
                    <a:pt x="7484674" y="568575"/>
                  </a:lnTo>
                  <a:lnTo>
                    <a:pt x="7566923" y="606593"/>
                  </a:lnTo>
                  <a:lnTo>
                    <a:pt x="7649173" y="649289"/>
                  </a:lnTo>
                  <a:lnTo>
                    <a:pt x="7731422" y="697614"/>
                  </a:lnTo>
                  <a:lnTo>
                    <a:pt x="7813671" y="752509"/>
                  </a:lnTo>
                  <a:lnTo>
                    <a:pt x="7895920" y="814552"/>
                  </a:lnTo>
                  <a:lnTo>
                    <a:pt x="7978169" y="884280"/>
                  </a:lnTo>
                  <a:lnTo>
                    <a:pt x="8060418" y="962038"/>
                  </a:lnTo>
                  <a:lnTo>
                    <a:pt x="8142668" y="1048158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6820700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4910378" y="1333599"/>
              <a:ext cx="1328702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51.6</a:t>
              </a:r>
            </a:p>
          </p:txBody>
        </p:sp>
        <p:sp>
          <p:nvSpPr>
            <p:cNvPr id="112" name="pl111"/>
            <p:cNvSpPr/>
            <p:nvPr/>
          </p:nvSpPr>
          <p:spPr>
            <a:xfrm>
              <a:off x="1469804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804637" y="5250029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804637" y="4022512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04637" y="2794995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04637" y="1567477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17" name="pl116"/>
            <p:cNvSpPr/>
            <p:nvPr/>
          </p:nvSpPr>
          <p:spPr>
            <a:xfrm>
              <a:off x="1469804" y="5344783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2491779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655018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4818256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981494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7144733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8307971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9471209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10634447" y="5514972"/>
              <a:ext cx="282525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5977475" y="6013973"/>
              <a:ext cx="1453802" cy="2350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Sleep hours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128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129" name="rc3"/>
            <p:cNvSpPr/>
            <p:nvPr/>
          </p:nvSpPr>
          <p:spPr>
            <a:xfrm>
              <a:off x="8944067" y="1094399"/>
              <a:ext cx="3067932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tx4"/>
            <p:cNvSpPr/>
            <p:nvPr/>
          </p:nvSpPr>
          <p:spPr>
            <a:xfrm>
              <a:off x="9160067" y="1187500"/>
              <a:ext cx="2635932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51.4</a:t>
              </a:r>
            </a:p>
          </p:txBody>
        </p:sp>
        <p:sp>
          <p:nvSpPr>
            <p:cNvPr id="131" name="tx5"/>
            <p:cNvSpPr/>
            <p:nvPr/>
          </p:nvSpPr>
          <p:spPr>
            <a:xfrm>
              <a:off x="9344186" y="1516684"/>
              <a:ext cx="2267694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51.3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EXERCISE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42556" y="1293976"/>
              <a:ext cx="10596392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42556" y="4424145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42556" y="3503507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42556" y="2582869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42556" y="1662231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65873" y="2136349"/>
              <a:ext cx="9349758" cy="1578228"/>
            </a:xfrm>
            <a:custGeom>
              <a:avLst/>
              <a:pathLst>
                <a:path w="9349758" h="1578228">
                  <a:moveTo>
                    <a:pt x="0" y="1578228"/>
                  </a:moveTo>
                  <a:lnTo>
                    <a:pt x="94442" y="1490536"/>
                  </a:lnTo>
                  <a:lnTo>
                    <a:pt x="188884" y="1406985"/>
                  </a:lnTo>
                  <a:lnTo>
                    <a:pt x="283326" y="1327819"/>
                  </a:lnTo>
                  <a:lnTo>
                    <a:pt x="377768" y="1253114"/>
                  </a:lnTo>
                  <a:lnTo>
                    <a:pt x="472210" y="1182787"/>
                  </a:lnTo>
                  <a:lnTo>
                    <a:pt x="566652" y="1116622"/>
                  </a:lnTo>
                  <a:lnTo>
                    <a:pt x="661094" y="1054312"/>
                  </a:lnTo>
                  <a:lnTo>
                    <a:pt x="755536" y="995464"/>
                  </a:lnTo>
                  <a:lnTo>
                    <a:pt x="849978" y="939588"/>
                  </a:lnTo>
                  <a:lnTo>
                    <a:pt x="944420" y="886235"/>
                  </a:lnTo>
                  <a:lnTo>
                    <a:pt x="1038862" y="834979"/>
                  </a:lnTo>
                  <a:lnTo>
                    <a:pt x="1133304" y="785447"/>
                  </a:lnTo>
                  <a:lnTo>
                    <a:pt x="1227746" y="737338"/>
                  </a:lnTo>
                  <a:lnTo>
                    <a:pt x="1322188" y="690439"/>
                  </a:lnTo>
                  <a:lnTo>
                    <a:pt x="1416630" y="644633"/>
                  </a:lnTo>
                  <a:lnTo>
                    <a:pt x="1511072" y="599873"/>
                  </a:lnTo>
                  <a:lnTo>
                    <a:pt x="1605514" y="556207"/>
                  </a:lnTo>
                  <a:lnTo>
                    <a:pt x="1699956" y="513753"/>
                  </a:lnTo>
                  <a:lnTo>
                    <a:pt x="1794398" y="472679"/>
                  </a:lnTo>
                  <a:lnTo>
                    <a:pt x="1888840" y="433184"/>
                  </a:lnTo>
                  <a:lnTo>
                    <a:pt x="1983282" y="395485"/>
                  </a:lnTo>
                  <a:lnTo>
                    <a:pt x="2077724" y="359823"/>
                  </a:lnTo>
                  <a:lnTo>
                    <a:pt x="2172166" y="326354"/>
                  </a:lnTo>
                  <a:lnTo>
                    <a:pt x="2266608" y="295224"/>
                  </a:lnTo>
                  <a:lnTo>
                    <a:pt x="2361050" y="266533"/>
                  </a:lnTo>
                  <a:lnTo>
                    <a:pt x="2455492" y="240324"/>
                  </a:lnTo>
                  <a:lnTo>
                    <a:pt x="2549934" y="216582"/>
                  </a:lnTo>
                  <a:lnTo>
                    <a:pt x="2644376" y="195234"/>
                  </a:lnTo>
                  <a:lnTo>
                    <a:pt x="2738818" y="176184"/>
                  </a:lnTo>
                  <a:lnTo>
                    <a:pt x="2833260" y="159214"/>
                  </a:lnTo>
                  <a:lnTo>
                    <a:pt x="2927702" y="144099"/>
                  </a:lnTo>
                  <a:lnTo>
                    <a:pt x="3022144" y="130584"/>
                  </a:lnTo>
                  <a:lnTo>
                    <a:pt x="3116586" y="118398"/>
                  </a:lnTo>
                  <a:lnTo>
                    <a:pt x="3211028" y="107266"/>
                  </a:lnTo>
                  <a:lnTo>
                    <a:pt x="3305470" y="96921"/>
                  </a:lnTo>
                  <a:lnTo>
                    <a:pt x="3399912" y="87125"/>
                  </a:lnTo>
                  <a:lnTo>
                    <a:pt x="3494354" y="77667"/>
                  </a:lnTo>
                  <a:lnTo>
                    <a:pt x="3588796" y="68393"/>
                  </a:lnTo>
                  <a:lnTo>
                    <a:pt x="3683238" y="59215"/>
                  </a:lnTo>
                  <a:lnTo>
                    <a:pt x="3777680" y="50112"/>
                  </a:lnTo>
                  <a:lnTo>
                    <a:pt x="3872122" y="41137"/>
                  </a:lnTo>
                  <a:lnTo>
                    <a:pt x="3966564" y="32416"/>
                  </a:lnTo>
                  <a:lnTo>
                    <a:pt x="4061006" y="24149"/>
                  </a:lnTo>
                  <a:lnTo>
                    <a:pt x="4155448" y="16598"/>
                  </a:lnTo>
                  <a:lnTo>
                    <a:pt x="4249890" y="10066"/>
                  </a:lnTo>
                  <a:lnTo>
                    <a:pt x="4344332" y="4889"/>
                  </a:lnTo>
                  <a:lnTo>
                    <a:pt x="4438774" y="1418"/>
                  </a:lnTo>
                  <a:lnTo>
                    <a:pt x="4533216" y="0"/>
                  </a:lnTo>
                  <a:lnTo>
                    <a:pt x="4627658" y="953"/>
                  </a:lnTo>
                  <a:lnTo>
                    <a:pt x="4722100" y="4577"/>
                  </a:lnTo>
                  <a:lnTo>
                    <a:pt x="4816542" y="11091"/>
                  </a:lnTo>
                  <a:lnTo>
                    <a:pt x="4910984" y="20603"/>
                  </a:lnTo>
                  <a:lnTo>
                    <a:pt x="5005426" y="33160"/>
                  </a:lnTo>
                  <a:lnTo>
                    <a:pt x="5099868" y="48714"/>
                  </a:lnTo>
                  <a:lnTo>
                    <a:pt x="5194310" y="67120"/>
                  </a:lnTo>
                  <a:lnTo>
                    <a:pt x="5288752" y="88145"/>
                  </a:lnTo>
                  <a:lnTo>
                    <a:pt x="5383194" y="111477"/>
                  </a:lnTo>
                  <a:lnTo>
                    <a:pt x="5477636" y="136719"/>
                  </a:lnTo>
                  <a:lnTo>
                    <a:pt x="5572078" y="163386"/>
                  </a:lnTo>
                  <a:lnTo>
                    <a:pt x="5666520" y="190974"/>
                  </a:lnTo>
                  <a:lnTo>
                    <a:pt x="5760962" y="218954"/>
                  </a:lnTo>
                  <a:lnTo>
                    <a:pt x="5855404" y="246792"/>
                  </a:lnTo>
                  <a:lnTo>
                    <a:pt x="5949846" y="273963"/>
                  </a:lnTo>
                  <a:lnTo>
                    <a:pt x="6044288" y="299970"/>
                  </a:lnTo>
                  <a:lnTo>
                    <a:pt x="6138730" y="324341"/>
                  </a:lnTo>
                  <a:lnTo>
                    <a:pt x="6233172" y="346712"/>
                  </a:lnTo>
                  <a:lnTo>
                    <a:pt x="6327614" y="366778"/>
                  </a:lnTo>
                  <a:lnTo>
                    <a:pt x="6422056" y="384316"/>
                  </a:lnTo>
                  <a:lnTo>
                    <a:pt x="6516498" y="399196"/>
                  </a:lnTo>
                  <a:lnTo>
                    <a:pt x="6610940" y="411380"/>
                  </a:lnTo>
                  <a:lnTo>
                    <a:pt x="6705382" y="420921"/>
                  </a:lnTo>
                  <a:lnTo>
                    <a:pt x="6799824" y="427939"/>
                  </a:lnTo>
                  <a:lnTo>
                    <a:pt x="6894266" y="432717"/>
                  </a:lnTo>
                  <a:lnTo>
                    <a:pt x="6988708" y="435580"/>
                  </a:lnTo>
                  <a:lnTo>
                    <a:pt x="7083150" y="436927"/>
                  </a:lnTo>
                  <a:lnTo>
                    <a:pt x="7177592" y="437220"/>
                  </a:lnTo>
                  <a:lnTo>
                    <a:pt x="7272034" y="436981"/>
                  </a:lnTo>
                  <a:lnTo>
                    <a:pt x="7366476" y="436777"/>
                  </a:lnTo>
                  <a:lnTo>
                    <a:pt x="7460918" y="437238"/>
                  </a:lnTo>
                  <a:lnTo>
                    <a:pt x="7555360" y="439006"/>
                  </a:lnTo>
                  <a:lnTo>
                    <a:pt x="7649802" y="442743"/>
                  </a:lnTo>
                  <a:lnTo>
                    <a:pt x="7744244" y="449126"/>
                  </a:lnTo>
                  <a:lnTo>
                    <a:pt x="7838686" y="458836"/>
                  </a:lnTo>
                  <a:lnTo>
                    <a:pt x="7933128" y="472555"/>
                  </a:lnTo>
                  <a:lnTo>
                    <a:pt x="8027570" y="490948"/>
                  </a:lnTo>
                  <a:lnTo>
                    <a:pt x="8122012" y="514739"/>
                  </a:lnTo>
                  <a:lnTo>
                    <a:pt x="8216454" y="544487"/>
                  </a:lnTo>
                  <a:lnTo>
                    <a:pt x="8310896" y="580718"/>
                  </a:lnTo>
                  <a:lnTo>
                    <a:pt x="8405338" y="623903"/>
                  </a:lnTo>
                  <a:lnTo>
                    <a:pt x="8499780" y="674424"/>
                  </a:lnTo>
                  <a:lnTo>
                    <a:pt x="8594222" y="732551"/>
                  </a:lnTo>
                  <a:lnTo>
                    <a:pt x="8688664" y="798428"/>
                  </a:lnTo>
                  <a:lnTo>
                    <a:pt x="8783106" y="872141"/>
                  </a:lnTo>
                  <a:lnTo>
                    <a:pt x="8877548" y="953483"/>
                  </a:lnTo>
                  <a:lnTo>
                    <a:pt x="8971990" y="1042076"/>
                  </a:lnTo>
                  <a:lnTo>
                    <a:pt x="9066432" y="1137422"/>
                  </a:lnTo>
                  <a:lnTo>
                    <a:pt x="9160874" y="1238856"/>
                  </a:lnTo>
                  <a:lnTo>
                    <a:pt x="9255316" y="1345561"/>
                  </a:lnTo>
                  <a:lnTo>
                    <a:pt x="9349758" y="1456579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5141067" y="1334340"/>
              <a:ext cx="1188026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7.5</a:t>
              </a:r>
            </a:p>
          </p:txBody>
        </p:sp>
        <p:sp>
          <p:nvSpPr>
            <p:cNvPr id="113" name="pl112"/>
            <p:cNvSpPr/>
            <p:nvPr/>
          </p:nvSpPr>
          <p:spPr>
            <a:xfrm>
              <a:off x="134255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804637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04637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04637" y="3402180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04637" y="2481542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804637" y="1560904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119" name="pl118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1895242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141876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38851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635145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881779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057782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9304417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10551051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730110" y="6064202"/>
              <a:ext cx="1821284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Exercise hours</a:t>
              </a:r>
            </a:p>
          </p:txBody>
        </p:sp>
        <p:sp>
          <p:nvSpPr>
            <p:cNvPr id="129" name="tx128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EXERCISE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42556" y="1293976"/>
              <a:ext cx="10596392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42556" y="4424145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42556" y="3503507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42556" y="2582869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42556" y="1662231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65873" y="2136349"/>
              <a:ext cx="9349758" cy="1578228"/>
            </a:xfrm>
            <a:custGeom>
              <a:avLst/>
              <a:pathLst>
                <a:path w="9349758" h="1578228">
                  <a:moveTo>
                    <a:pt x="0" y="1578228"/>
                  </a:moveTo>
                  <a:lnTo>
                    <a:pt x="94442" y="1490536"/>
                  </a:lnTo>
                  <a:lnTo>
                    <a:pt x="188884" y="1406985"/>
                  </a:lnTo>
                  <a:lnTo>
                    <a:pt x="283326" y="1327819"/>
                  </a:lnTo>
                  <a:lnTo>
                    <a:pt x="377768" y="1253114"/>
                  </a:lnTo>
                  <a:lnTo>
                    <a:pt x="472210" y="1182787"/>
                  </a:lnTo>
                  <a:lnTo>
                    <a:pt x="566652" y="1116622"/>
                  </a:lnTo>
                  <a:lnTo>
                    <a:pt x="661094" y="1054312"/>
                  </a:lnTo>
                  <a:lnTo>
                    <a:pt x="755536" y="995464"/>
                  </a:lnTo>
                  <a:lnTo>
                    <a:pt x="849978" y="939588"/>
                  </a:lnTo>
                  <a:lnTo>
                    <a:pt x="944420" y="886235"/>
                  </a:lnTo>
                  <a:lnTo>
                    <a:pt x="1038862" y="834979"/>
                  </a:lnTo>
                  <a:lnTo>
                    <a:pt x="1133304" y="785447"/>
                  </a:lnTo>
                  <a:lnTo>
                    <a:pt x="1227746" y="737338"/>
                  </a:lnTo>
                  <a:lnTo>
                    <a:pt x="1322188" y="690439"/>
                  </a:lnTo>
                  <a:lnTo>
                    <a:pt x="1416630" y="644633"/>
                  </a:lnTo>
                  <a:lnTo>
                    <a:pt x="1511072" y="599873"/>
                  </a:lnTo>
                  <a:lnTo>
                    <a:pt x="1605514" y="556207"/>
                  </a:lnTo>
                  <a:lnTo>
                    <a:pt x="1699956" y="513753"/>
                  </a:lnTo>
                  <a:lnTo>
                    <a:pt x="1794398" y="472679"/>
                  </a:lnTo>
                  <a:lnTo>
                    <a:pt x="1888840" y="433184"/>
                  </a:lnTo>
                  <a:lnTo>
                    <a:pt x="1983282" y="395485"/>
                  </a:lnTo>
                  <a:lnTo>
                    <a:pt x="2077724" y="359823"/>
                  </a:lnTo>
                  <a:lnTo>
                    <a:pt x="2172166" y="326354"/>
                  </a:lnTo>
                  <a:lnTo>
                    <a:pt x="2266608" y="295224"/>
                  </a:lnTo>
                  <a:lnTo>
                    <a:pt x="2361050" y="266533"/>
                  </a:lnTo>
                  <a:lnTo>
                    <a:pt x="2455492" y="240324"/>
                  </a:lnTo>
                  <a:lnTo>
                    <a:pt x="2549934" y="216582"/>
                  </a:lnTo>
                  <a:lnTo>
                    <a:pt x="2644376" y="195234"/>
                  </a:lnTo>
                  <a:lnTo>
                    <a:pt x="2738818" y="176184"/>
                  </a:lnTo>
                  <a:lnTo>
                    <a:pt x="2833260" y="159214"/>
                  </a:lnTo>
                  <a:lnTo>
                    <a:pt x="2927702" y="144099"/>
                  </a:lnTo>
                  <a:lnTo>
                    <a:pt x="3022144" y="130584"/>
                  </a:lnTo>
                  <a:lnTo>
                    <a:pt x="3116586" y="118398"/>
                  </a:lnTo>
                  <a:lnTo>
                    <a:pt x="3211028" y="107266"/>
                  </a:lnTo>
                  <a:lnTo>
                    <a:pt x="3305470" y="96921"/>
                  </a:lnTo>
                  <a:lnTo>
                    <a:pt x="3399912" y="87125"/>
                  </a:lnTo>
                  <a:lnTo>
                    <a:pt x="3494354" y="77667"/>
                  </a:lnTo>
                  <a:lnTo>
                    <a:pt x="3588796" y="68393"/>
                  </a:lnTo>
                  <a:lnTo>
                    <a:pt x="3683238" y="59215"/>
                  </a:lnTo>
                  <a:lnTo>
                    <a:pt x="3777680" y="50112"/>
                  </a:lnTo>
                  <a:lnTo>
                    <a:pt x="3872122" y="41137"/>
                  </a:lnTo>
                  <a:lnTo>
                    <a:pt x="3966564" y="32416"/>
                  </a:lnTo>
                  <a:lnTo>
                    <a:pt x="4061006" y="24149"/>
                  </a:lnTo>
                  <a:lnTo>
                    <a:pt x="4155448" y="16598"/>
                  </a:lnTo>
                  <a:lnTo>
                    <a:pt x="4249890" y="10066"/>
                  </a:lnTo>
                  <a:lnTo>
                    <a:pt x="4344332" y="4889"/>
                  </a:lnTo>
                  <a:lnTo>
                    <a:pt x="4438774" y="1418"/>
                  </a:lnTo>
                  <a:lnTo>
                    <a:pt x="4533216" y="0"/>
                  </a:lnTo>
                  <a:lnTo>
                    <a:pt x="4627658" y="953"/>
                  </a:lnTo>
                  <a:lnTo>
                    <a:pt x="4722100" y="4577"/>
                  </a:lnTo>
                  <a:lnTo>
                    <a:pt x="4816542" y="11091"/>
                  </a:lnTo>
                  <a:lnTo>
                    <a:pt x="4910984" y="20603"/>
                  </a:lnTo>
                  <a:lnTo>
                    <a:pt x="5005426" y="33160"/>
                  </a:lnTo>
                  <a:lnTo>
                    <a:pt x="5099868" y="48714"/>
                  </a:lnTo>
                  <a:lnTo>
                    <a:pt x="5194310" y="67120"/>
                  </a:lnTo>
                  <a:lnTo>
                    <a:pt x="5288752" y="88145"/>
                  </a:lnTo>
                  <a:lnTo>
                    <a:pt x="5383194" y="111477"/>
                  </a:lnTo>
                  <a:lnTo>
                    <a:pt x="5477636" y="136719"/>
                  </a:lnTo>
                  <a:lnTo>
                    <a:pt x="5572078" y="163386"/>
                  </a:lnTo>
                  <a:lnTo>
                    <a:pt x="5666520" y="190974"/>
                  </a:lnTo>
                  <a:lnTo>
                    <a:pt x="5760962" y="218954"/>
                  </a:lnTo>
                  <a:lnTo>
                    <a:pt x="5855404" y="246792"/>
                  </a:lnTo>
                  <a:lnTo>
                    <a:pt x="5949846" y="273963"/>
                  </a:lnTo>
                  <a:lnTo>
                    <a:pt x="6044288" y="299970"/>
                  </a:lnTo>
                  <a:lnTo>
                    <a:pt x="6138730" y="324341"/>
                  </a:lnTo>
                  <a:lnTo>
                    <a:pt x="6233172" y="346712"/>
                  </a:lnTo>
                  <a:lnTo>
                    <a:pt x="6327614" y="366778"/>
                  </a:lnTo>
                  <a:lnTo>
                    <a:pt x="6422056" y="384316"/>
                  </a:lnTo>
                  <a:lnTo>
                    <a:pt x="6516498" y="399196"/>
                  </a:lnTo>
                  <a:lnTo>
                    <a:pt x="6610940" y="411380"/>
                  </a:lnTo>
                  <a:lnTo>
                    <a:pt x="6705382" y="420921"/>
                  </a:lnTo>
                  <a:lnTo>
                    <a:pt x="6799824" y="427939"/>
                  </a:lnTo>
                  <a:lnTo>
                    <a:pt x="6894266" y="432717"/>
                  </a:lnTo>
                  <a:lnTo>
                    <a:pt x="6988708" y="435580"/>
                  </a:lnTo>
                  <a:lnTo>
                    <a:pt x="7083150" y="436927"/>
                  </a:lnTo>
                  <a:lnTo>
                    <a:pt x="7177592" y="437220"/>
                  </a:lnTo>
                  <a:lnTo>
                    <a:pt x="7272034" y="436981"/>
                  </a:lnTo>
                  <a:lnTo>
                    <a:pt x="7366476" y="436777"/>
                  </a:lnTo>
                  <a:lnTo>
                    <a:pt x="7460918" y="437238"/>
                  </a:lnTo>
                  <a:lnTo>
                    <a:pt x="7555360" y="439006"/>
                  </a:lnTo>
                  <a:lnTo>
                    <a:pt x="7649802" y="442743"/>
                  </a:lnTo>
                  <a:lnTo>
                    <a:pt x="7744244" y="449126"/>
                  </a:lnTo>
                  <a:lnTo>
                    <a:pt x="7838686" y="458836"/>
                  </a:lnTo>
                  <a:lnTo>
                    <a:pt x="7933128" y="472555"/>
                  </a:lnTo>
                  <a:lnTo>
                    <a:pt x="8027570" y="490948"/>
                  </a:lnTo>
                  <a:lnTo>
                    <a:pt x="8122012" y="514739"/>
                  </a:lnTo>
                  <a:lnTo>
                    <a:pt x="8216454" y="544487"/>
                  </a:lnTo>
                  <a:lnTo>
                    <a:pt x="8310896" y="580718"/>
                  </a:lnTo>
                  <a:lnTo>
                    <a:pt x="8405338" y="623903"/>
                  </a:lnTo>
                  <a:lnTo>
                    <a:pt x="8499780" y="674424"/>
                  </a:lnTo>
                  <a:lnTo>
                    <a:pt x="8594222" y="732551"/>
                  </a:lnTo>
                  <a:lnTo>
                    <a:pt x="8688664" y="798428"/>
                  </a:lnTo>
                  <a:lnTo>
                    <a:pt x="8783106" y="872141"/>
                  </a:lnTo>
                  <a:lnTo>
                    <a:pt x="8877548" y="953483"/>
                  </a:lnTo>
                  <a:lnTo>
                    <a:pt x="8971990" y="1042076"/>
                  </a:lnTo>
                  <a:lnTo>
                    <a:pt x="9066432" y="1137422"/>
                  </a:lnTo>
                  <a:lnTo>
                    <a:pt x="9160874" y="1238856"/>
                  </a:lnTo>
                  <a:lnTo>
                    <a:pt x="9255316" y="1345561"/>
                  </a:lnTo>
                  <a:lnTo>
                    <a:pt x="9349758" y="1456579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5141067" y="1334340"/>
              <a:ext cx="1188026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7.5</a:t>
              </a:r>
            </a:p>
          </p:txBody>
        </p:sp>
        <p:sp>
          <p:nvSpPr>
            <p:cNvPr id="113" name="pl112"/>
            <p:cNvSpPr/>
            <p:nvPr/>
          </p:nvSpPr>
          <p:spPr>
            <a:xfrm>
              <a:off x="134255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804637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04637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04637" y="3402180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04637" y="2481542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804637" y="1560904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119" name="pl118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1895242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141876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38851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635145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881779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8057782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9304417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10551051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730110" y="6064202"/>
              <a:ext cx="1821284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Exercise hours</a:t>
              </a:r>
            </a:p>
          </p:txBody>
        </p:sp>
        <p:sp>
          <p:nvSpPr>
            <p:cNvPr id="129" name="tx128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130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131" name="rc3"/>
            <p:cNvSpPr/>
            <p:nvPr/>
          </p:nvSpPr>
          <p:spPr>
            <a:xfrm>
              <a:off x="9261853" y="1094399"/>
              <a:ext cx="2750146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4"/>
            <p:cNvSpPr/>
            <p:nvPr/>
          </p:nvSpPr>
          <p:spPr>
            <a:xfrm>
              <a:off x="9477853" y="1187500"/>
              <a:ext cx="231814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7</a:t>
              </a:r>
            </a:p>
          </p:txBody>
        </p:sp>
        <p:sp>
          <p:nvSpPr>
            <p:cNvPr id="133" name="tx5"/>
            <p:cNvSpPr/>
            <p:nvPr/>
          </p:nvSpPr>
          <p:spPr>
            <a:xfrm>
              <a:off x="9566647" y="1516684"/>
              <a:ext cx="214055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7.6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166055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281968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1473305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3809584" y="1879981"/>
              <a:ext cx="5803599" cy="36324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6476334" y="36025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2" name="pl11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057688" y="4064728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1057688" y="2718353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1057688" y="1371978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6443245" y="5680263"/>
              <a:ext cx="536277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19" name="tx18"/>
            <p:cNvSpPr/>
            <p:nvPr/>
          </p:nvSpPr>
          <p:spPr>
            <a:xfrm rot="-5400000">
              <a:off x="-1093056" y="3373681"/>
              <a:ext cx="3323580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Getting Meaningfulness+</a:t>
              </a:r>
            </a:p>
          </p:txBody>
        </p:sp>
        <p:sp>
          <p:nvSpPr>
            <p:cNvPr id="20" name="rc19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166055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281968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1473305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14137" y="1879981"/>
              <a:ext cx="2176349" cy="36324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623208" y="1866322"/>
              <a:ext cx="2176349" cy="364610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732280" y="5512430"/>
              <a:ext cx="2176349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367263" y="36025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476334" y="359567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057688" y="4064728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057688" y="2718353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57688" y="1371978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3334174" y="5680263"/>
              <a:ext cx="536277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949383" y="5676914"/>
              <a:ext cx="1524000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785170" y="5865058"/>
              <a:ext cx="7056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-1093056" y="3373681"/>
              <a:ext cx="3323580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Getting Meaningfulness+</a:t>
              </a:r>
            </a:p>
          </p:txBody>
        </p:sp>
        <p:sp>
          <p:nvSpPr>
            <p:cNvPr id="25" name="rc24"/>
            <p:cNvSpPr/>
            <p:nvPr/>
          </p:nvSpPr>
          <p:spPr>
            <a:xfrm>
              <a:off x="6456643" y="6193216"/>
              <a:ext cx="201456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6764667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69804" y="1293976"/>
              <a:ext cx="10469144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69804" y="5344783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9804" y="4424145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9804" y="3503507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9804" y="2582869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9804" y="1662231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42232" y="1721917"/>
              <a:ext cx="8637044" cy="3622836"/>
            </a:xfrm>
            <a:custGeom>
              <a:avLst/>
              <a:pathLst>
                <a:path w="8637044" h="3622836">
                  <a:moveTo>
                    <a:pt x="0" y="3622836"/>
                  </a:moveTo>
                  <a:lnTo>
                    <a:pt x="87242" y="3622808"/>
                  </a:lnTo>
                  <a:lnTo>
                    <a:pt x="174485" y="3622756"/>
                  </a:lnTo>
                  <a:lnTo>
                    <a:pt x="261728" y="3622662"/>
                  </a:lnTo>
                  <a:lnTo>
                    <a:pt x="348971" y="3622498"/>
                  </a:lnTo>
                  <a:lnTo>
                    <a:pt x="436214" y="3622214"/>
                  </a:lnTo>
                  <a:lnTo>
                    <a:pt x="523457" y="3621742"/>
                  </a:lnTo>
                  <a:lnTo>
                    <a:pt x="610700" y="3620965"/>
                  </a:lnTo>
                  <a:lnTo>
                    <a:pt x="697942" y="3619733"/>
                  </a:lnTo>
                  <a:lnTo>
                    <a:pt x="785185" y="3617804"/>
                  </a:lnTo>
                  <a:lnTo>
                    <a:pt x="872428" y="3614886"/>
                  </a:lnTo>
                  <a:lnTo>
                    <a:pt x="959671" y="3610532"/>
                  </a:lnTo>
                  <a:lnTo>
                    <a:pt x="1046914" y="3604236"/>
                  </a:lnTo>
                  <a:lnTo>
                    <a:pt x="1134157" y="3595281"/>
                  </a:lnTo>
                  <a:lnTo>
                    <a:pt x="1221400" y="3582889"/>
                  </a:lnTo>
                  <a:lnTo>
                    <a:pt x="1308643" y="3566054"/>
                  </a:lnTo>
                  <a:lnTo>
                    <a:pt x="1395885" y="3543737"/>
                  </a:lnTo>
                  <a:lnTo>
                    <a:pt x="1483128" y="3514730"/>
                  </a:lnTo>
                  <a:lnTo>
                    <a:pt x="1570371" y="3477842"/>
                  </a:lnTo>
                  <a:lnTo>
                    <a:pt x="1657614" y="3431873"/>
                  </a:lnTo>
                  <a:lnTo>
                    <a:pt x="1744857" y="3375706"/>
                  </a:lnTo>
                  <a:lnTo>
                    <a:pt x="1832100" y="3308459"/>
                  </a:lnTo>
                  <a:lnTo>
                    <a:pt x="1919343" y="3229377"/>
                  </a:lnTo>
                  <a:lnTo>
                    <a:pt x="2006586" y="3138229"/>
                  </a:lnTo>
                  <a:lnTo>
                    <a:pt x="2093828" y="3034917"/>
                  </a:lnTo>
                  <a:lnTo>
                    <a:pt x="2181071" y="2920112"/>
                  </a:lnTo>
                  <a:lnTo>
                    <a:pt x="2268314" y="2794594"/>
                  </a:lnTo>
                  <a:lnTo>
                    <a:pt x="2355557" y="2660018"/>
                  </a:lnTo>
                  <a:lnTo>
                    <a:pt x="2442800" y="2518110"/>
                  </a:lnTo>
                  <a:lnTo>
                    <a:pt x="2530043" y="2371316"/>
                  </a:lnTo>
                  <a:lnTo>
                    <a:pt x="2617286" y="2222098"/>
                  </a:lnTo>
                  <a:lnTo>
                    <a:pt x="2704529" y="2073156"/>
                  </a:lnTo>
                  <a:lnTo>
                    <a:pt x="2791771" y="1927120"/>
                  </a:lnTo>
                  <a:lnTo>
                    <a:pt x="2879014" y="1786108"/>
                  </a:lnTo>
                  <a:lnTo>
                    <a:pt x="2966257" y="1652080"/>
                  </a:lnTo>
                  <a:lnTo>
                    <a:pt x="3053500" y="1525776"/>
                  </a:lnTo>
                  <a:lnTo>
                    <a:pt x="3140743" y="1407704"/>
                  </a:lnTo>
                  <a:lnTo>
                    <a:pt x="3227986" y="1296968"/>
                  </a:lnTo>
                  <a:lnTo>
                    <a:pt x="3315229" y="1192457"/>
                  </a:lnTo>
                  <a:lnTo>
                    <a:pt x="3402472" y="1092155"/>
                  </a:lnTo>
                  <a:lnTo>
                    <a:pt x="3489714" y="994073"/>
                  </a:lnTo>
                  <a:lnTo>
                    <a:pt x="3576957" y="896213"/>
                  </a:lnTo>
                  <a:lnTo>
                    <a:pt x="3664200" y="797047"/>
                  </a:lnTo>
                  <a:lnTo>
                    <a:pt x="3751443" y="695836"/>
                  </a:lnTo>
                  <a:lnTo>
                    <a:pt x="3838686" y="592733"/>
                  </a:lnTo>
                  <a:lnTo>
                    <a:pt x="3925929" y="488984"/>
                  </a:lnTo>
                  <a:lnTo>
                    <a:pt x="4013172" y="386844"/>
                  </a:lnTo>
                  <a:lnTo>
                    <a:pt x="4100415" y="289372"/>
                  </a:lnTo>
                  <a:lnTo>
                    <a:pt x="4187657" y="200292"/>
                  </a:lnTo>
                  <a:lnTo>
                    <a:pt x="4274900" y="123428"/>
                  </a:lnTo>
                  <a:lnTo>
                    <a:pt x="4362143" y="62518"/>
                  </a:lnTo>
                  <a:lnTo>
                    <a:pt x="4449386" y="20668"/>
                  </a:lnTo>
                  <a:lnTo>
                    <a:pt x="4536629" y="0"/>
                  </a:lnTo>
                  <a:lnTo>
                    <a:pt x="4623872" y="1594"/>
                  </a:lnTo>
                  <a:lnTo>
                    <a:pt x="4711115" y="24909"/>
                  </a:lnTo>
                  <a:lnTo>
                    <a:pt x="4798357" y="68438"/>
                  </a:lnTo>
                  <a:lnTo>
                    <a:pt x="4885600" y="128991"/>
                  </a:lnTo>
                  <a:lnTo>
                    <a:pt x="4972843" y="202865"/>
                  </a:lnTo>
                  <a:lnTo>
                    <a:pt x="5060086" y="285266"/>
                  </a:lnTo>
                  <a:lnTo>
                    <a:pt x="5147329" y="371440"/>
                  </a:lnTo>
                  <a:lnTo>
                    <a:pt x="5234572" y="456577"/>
                  </a:lnTo>
                  <a:lnTo>
                    <a:pt x="5321815" y="536287"/>
                  </a:lnTo>
                  <a:lnTo>
                    <a:pt x="5409058" y="607239"/>
                  </a:lnTo>
                  <a:lnTo>
                    <a:pt x="5496300" y="666590"/>
                  </a:lnTo>
                  <a:lnTo>
                    <a:pt x="5583543" y="713347"/>
                  </a:lnTo>
                  <a:lnTo>
                    <a:pt x="5670786" y="746811"/>
                  </a:lnTo>
                  <a:lnTo>
                    <a:pt x="5758029" y="768307"/>
                  </a:lnTo>
                  <a:lnTo>
                    <a:pt x="5845272" y="779171"/>
                  </a:lnTo>
                  <a:lnTo>
                    <a:pt x="5932515" y="782212"/>
                  </a:lnTo>
                  <a:lnTo>
                    <a:pt x="6019758" y="780056"/>
                  </a:lnTo>
                  <a:lnTo>
                    <a:pt x="6107001" y="775796"/>
                  </a:lnTo>
                  <a:lnTo>
                    <a:pt x="6194243" y="772206"/>
                  </a:lnTo>
                  <a:lnTo>
                    <a:pt x="6281486" y="771644"/>
                  </a:lnTo>
                  <a:lnTo>
                    <a:pt x="6368729" y="776064"/>
                  </a:lnTo>
                  <a:lnTo>
                    <a:pt x="6455972" y="786587"/>
                  </a:lnTo>
                  <a:lnTo>
                    <a:pt x="6543215" y="804006"/>
                  </a:lnTo>
                  <a:lnTo>
                    <a:pt x="6630458" y="828398"/>
                  </a:lnTo>
                  <a:lnTo>
                    <a:pt x="6717701" y="859782"/>
                  </a:lnTo>
                  <a:lnTo>
                    <a:pt x="6804944" y="897910"/>
                  </a:lnTo>
                  <a:lnTo>
                    <a:pt x="6892186" y="942801"/>
                  </a:lnTo>
                  <a:lnTo>
                    <a:pt x="6979429" y="994633"/>
                  </a:lnTo>
                  <a:lnTo>
                    <a:pt x="7066672" y="1054000"/>
                  </a:lnTo>
                  <a:lnTo>
                    <a:pt x="7153915" y="1121765"/>
                  </a:lnTo>
                  <a:lnTo>
                    <a:pt x="7241158" y="1198998"/>
                  </a:lnTo>
                  <a:lnTo>
                    <a:pt x="7328401" y="1286817"/>
                  </a:lnTo>
                  <a:lnTo>
                    <a:pt x="7415644" y="1386026"/>
                  </a:lnTo>
                  <a:lnTo>
                    <a:pt x="7502887" y="1497144"/>
                  </a:lnTo>
                  <a:lnTo>
                    <a:pt x="7590129" y="1619828"/>
                  </a:lnTo>
                  <a:lnTo>
                    <a:pt x="7677372" y="1753275"/>
                  </a:lnTo>
                  <a:lnTo>
                    <a:pt x="7764615" y="1895614"/>
                  </a:lnTo>
                  <a:lnTo>
                    <a:pt x="7851858" y="2044603"/>
                  </a:lnTo>
                  <a:lnTo>
                    <a:pt x="7939101" y="2197236"/>
                  </a:lnTo>
                  <a:lnTo>
                    <a:pt x="8026344" y="2350393"/>
                  </a:lnTo>
                  <a:lnTo>
                    <a:pt x="8113587" y="2500903"/>
                  </a:lnTo>
                  <a:lnTo>
                    <a:pt x="8200830" y="2645667"/>
                  </a:lnTo>
                  <a:lnTo>
                    <a:pt x="8288072" y="2782349"/>
                  </a:lnTo>
                  <a:lnTo>
                    <a:pt x="8375315" y="2908633"/>
                  </a:lnTo>
                  <a:lnTo>
                    <a:pt x="8462558" y="3023554"/>
                  </a:lnTo>
                  <a:lnTo>
                    <a:pt x="8549801" y="3125898"/>
                  </a:lnTo>
                  <a:lnTo>
                    <a:pt x="8637044" y="3215983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6163516" y="1333599"/>
              <a:ext cx="977074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6</a:t>
              </a:r>
            </a:p>
          </p:txBody>
        </p:sp>
        <p:sp>
          <p:nvSpPr>
            <p:cNvPr id="113" name="pl112"/>
            <p:cNvSpPr/>
            <p:nvPr/>
          </p:nvSpPr>
          <p:spPr>
            <a:xfrm>
              <a:off x="1469804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804637" y="5250029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04637" y="4329391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04637" y="3408753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04637" y="2488115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804637" y="1567477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0.20</a:t>
              </a:r>
            </a:p>
          </p:txBody>
        </p:sp>
        <p:sp>
          <p:nvSpPr>
            <p:cNvPr id="119" name="pl118"/>
            <p:cNvSpPr/>
            <p:nvPr/>
          </p:nvSpPr>
          <p:spPr>
            <a:xfrm>
              <a:off x="1469804" y="5344783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2271601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14403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01645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888887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761316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633745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50617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378602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9251031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10123460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10925257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723475" y="6060854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132" name="tx131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14137" y="2398902"/>
              <a:ext cx="2176349" cy="311352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623208" y="2387194"/>
              <a:ext cx="2176349" cy="312523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732280" y="2427604"/>
              <a:ext cx="2176349" cy="308482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367263" y="3861968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476334" y="385611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9585405" y="3876318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16" name="pl15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3334174" y="5680263"/>
              <a:ext cx="536277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949383" y="5676914"/>
              <a:ext cx="1524000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9263031" y="5676914"/>
              <a:ext cx="1114846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Men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-1093056" y="3373681"/>
              <a:ext cx="3323580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Getting Meaningfulness+</a:t>
              </a:r>
            </a:p>
          </p:txBody>
        </p:sp>
        <p:sp>
          <p:nvSpPr>
            <p:cNvPr id="26" name="rc25"/>
            <p:cNvSpPr/>
            <p:nvPr/>
          </p:nvSpPr>
          <p:spPr>
            <a:xfrm>
              <a:off x="6302632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6918679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 BY INCOME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69760" y="1852881"/>
              <a:ext cx="10316137" cy="330211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69760" y="4211534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69760" y="3268073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69760" y="2324612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64115" y="3699888"/>
              <a:ext cx="991936" cy="145510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047988" y="3669044"/>
              <a:ext cx="991936" cy="148595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6031861" y="3526137"/>
              <a:ext cx="991936" cy="162885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8015733" y="3276497"/>
              <a:ext cx="991936" cy="187849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999606" y="2077835"/>
              <a:ext cx="991936" cy="307716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2396828" y="4339821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3.1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380700" y="4324399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3.2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364573" y="4252946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446387" y="4130992"/>
              <a:ext cx="130627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332318" y="3528794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2560084" y="2077835"/>
              <a:ext cx="7935490" cy="1622052"/>
            </a:xfrm>
            <a:custGeom>
              <a:avLst/>
              <a:pathLst>
                <a:path w="7935490" h="1622052">
                  <a:moveTo>
                    <a:pt x="0" y="1622052"/>
                  </a:moveTo>
                  <a:lnTo>
                    <a:pt x="7935490" y="0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560084" y="2077835"/>
              <a:ext cx="7935490" cy="1622052"/>
            </a:xfrm>
            <a:custGeom>
              <a:avLst/>
              <a:pathLst>
                <a:path w="7935490" h="1622052">
                  <a:moveTo>
                    <a:pt x="0" y="1622052"/>
                  </a:moveTo>
                  <a:lnTo>
                    <a:pt x="7935490" y="0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60084" y="2077835"/>
              <a:ext cx="7935490" cy="1622052"/>
            </a:xfrm>
            <a:custGeom>
              <a:avLst/>
              <a:pathLst>
                <a:path w="7935490" h="1622052">
                  <a:moveTo>
                    <a:pt x="0" y="1622052"/>
                  </a:moveTo>
                  <a:lnTo>
                    <a:pt x="7935490" y="0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560084" y="2077835"/>
              <a:ext cx="7935490" cy="1622052"/>
            </a:xfrm>
            <a:custGeom>
              <a:avLst/>
              <a:pathLst>
                <a:path w="7935490" h="1622052">
                  <a:moveTo>
                    <a:pt x="0" y="1622052"/>
                  </a:moveTo>
                  <a:lnTo>
                    <a:pt x="7935490" y="0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560084" y="2077835"/>
              <a:ext cx="7935490" cy="1622052"/>
            </a:xfrm>
            <a:custGeom>
              <a:avLst/>
              <a:pathLst>
                <a:path w="7935490" h="1622052">
                  <a:moveTo>
                    <a:pt x="0" y="1622052"/>
                  </a:moveTo>
                  <a:lnTo>
                    <a:pt x="7935490" y="0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369760" y="1852881"/>
              <a:ext cx="0" cy="3302113"/>
            </a:xfrm>
            <a:custGeom>
              <a:avLst/>
              <a:pathLst>
                <a:path w="0" h="3302113">
                  <a:moveTo>
                    <a:pt x="0" y="3302113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057688" y="5060241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057688" y="411988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57688" y="3176419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057688" y="222985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0" name="pl29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628358" y="5321959"/>
              <a:ext cx="186345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Less than 150K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3795537" y="5321959"/>
              <a:ext cx="149683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150K – 250K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5779409" y="5321959"/>
              <a:ext cx="149683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250K – 500K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7918807" y="5321959"/>
              <a:ext cx="118578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500K - 1M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9677081" y="5322083"/>
              <a:ext cx="1636985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More than 1M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892705" y="5809302"/>
              <a:ext cx="1270248" cy="249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Income ($)</a:t>
              </a:r>
            </a:p>
          </p:txBody>
        </p:sp>
        <p:sp>
          <p:nvSpPr>
            <p:cNvPr id="37" name="tx36"/>
            <p:cNvSpPr/>
            <p:nvPr/>
          </p:nvSpPr>
          <p:spPr>
            <a:xfrm rot="-5400000">
              <a:off x="-387052" y="3409866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369760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KIDS - AVERAGE NUMBER BY REUNION CLASS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12192000" y="914400"/>
              <a:ext cx="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585180" y="1757987"/>
              <a:ext cx="11100717" cy="3984381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58991" y="3055228"/>
              <a:ext cx="676873" cy="268714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412737" y="3465579"/>
              <a:ext cx="676873" cy="2276789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766483" y="3288220"/>
              <a:ext cx="676873" cy="245414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5120229" y="3639500"/>
              <a:ext cx="676873" cy="210286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6473975" y="2946311"/>
              <a:ext cx="676873" cy="27960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7827721" y="3032989"/>
              <a:ext cx="676873" cy="2709379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9181467" y="3617365"/>
              <a:ext cx="676873" cy="212500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10535213" y="3127618"/>
              <a:ext cx="676873" cy="26147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1332114" y="4314045"/>
              <a:ext cx="130627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587918" y="4519220"/>
              <a:ext cx="32651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1.7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941664" y="4427559"/>
              <a:ext cx="326511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1.8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295410" y="4603314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6649156" y="4259587"/>
              <a:ext cx="32651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2.1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100844" y="4302926"/>
              <a:ext cx="130627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9356648" y="4592246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0808336" y="4350240"/>
              <a:ext cx="130627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585180" y="5742368"/>
              <a:ext cx="11100717" cy="0"/>
            </a:xfrm>
            <a:custGeom>
              <a:avLst/>
              <a:pathLst>
                <a:path w="11100717" h="0">
                  <a:moveTo>
                    <a:pt x="0" y="0"/>
                  </a:moveTo>
                  <a:lnTo>
                    <a:pt x="11100717" y="0"/>
                  </a:lnTo>
                </a:path>
              </a:pathLst>
            </a:custGeom>
            <a:ln w="2168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264078" y="5945802"/>
              <a:ext cx="266700" cy="129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2568382" y="5945281"/>
              <a:ext cx="3655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922128" y="5945281"/>
              <a:ext cx="3655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5275874" y="5945281"/>
              <a:ext cx="3655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6629620" y="5945281"/>
              <a:ext cx="3655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983366" y="5945281"/>
              <a:ext cx="3655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9337112" y="5945281"/>
              <a:ext cx="3655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35th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638942" y="5945281"/>
              <a:ext cx="46941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585180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 BY NUMBER OF CHILDREN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69760" y="1852881"/>
              <a:ext cx="10316137" cy="330211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69760" y="4211534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69760" y="3268073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69760" y="2324612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29438" y="2376502"/>
              <a:ext cx="1228111" cy="277849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685661" y="2308326"/>
              <a:ext cx="1228111" cy="284666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7141885" y="2199832"/>
              <a:ext cx="1228111" cy="295516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598108" y="2354803"/>
              <a:ext cx="1228111" cy="280019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2680238" y="3678013"/>
              <a:ext cx="326511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5.9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5234403" y="3644040"/>
              <a:ext cx="13062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7592684" y="3589793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0048908" y="3667164"/>
              <a:ext cx="326511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5.9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2843494" y="2354803"/>
              <a:ext cx="7368669" cy="21699"/>
            </a:xfrm>
            <a:custGeom>
              <a:avLst/>
              <a:pathLst>
                <a:path w="7368669" h="21699">
                  <a:moveTo>
                    <a:pt x="0" y="21699"/>
                  </a:moveTo>
                  <a:lnTo>
                    <a:pt x="7368669" y="0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843494" y="2354803"/>
              <a:ext cx="7368669" cy="21699"/>
            </a:xfrm>
            <a:custGeom>
              <a:avLst/>
              <a:pathLst>
                <a:path w="7368669" h="21699">
                  <a:moveTo>
                    <a:pt x="0" y="21699"/>
                  </a:moveTo>
                  <a:lnTo>
                    <a:pt x="7368669" y="0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43494" y="2354803"/>
              <a:ext cx="7368669" cy="21699"/>
            </a:xfrm>
            <a:custGeom>
              <a:avLst/>
              <a:pathLst>
                <a:path w="7368669" h="21699">
                  <a:moveTo>
                    <a:pt x="0" y="21699"/>
                  </a:moveTo>
                  <a:lnTo>
                    <a:pt x="7368669" y="0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843494" y="2354803"/>
              <a:ext cx="7368669" cy="21699"/>
            </a:xfrm>
            <a:custGeom>
              <a:avLst/>
              <a:pathLst>
                <a:path w="7368669" h="21699">
                  <a:moveTo>
                    <a:pt x="0" y="21699"/>
                  </a:moveTo>
                  <a:lnTo>
                    <a:pt x="7368669" y="0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369760" y="1852881"/>
              <a:ext cx="0" cy="3302113"/>
            </a:xfrm>
            <a:custGeom>
              <a:avLst/>
              <a:pathLst>
                <a:path w="0" h="3302113">
                  <a:moveTo>
                    <a:pt x="0" y="3302113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057688" y="5060241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57688" y="411988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57688" y="3176419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57688" y="222985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2772863" y="5321959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229086" y="532506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685309" y="532506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067366" y="5321959"/>
              <a:ext cx="289594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3+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342475" y="5871189"/>
              <a:ext cx="237070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Number of Children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-387052" y="3409866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369760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852881"/>
              <a:ext cx="9949027" cy="330211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154995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68326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421153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373980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736869" y="326807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36869" y="2796342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36869" y="2324612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736869" y="1852881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161523" y="2489169"/>
              <a:ext cx="606648" cy="266582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3374819" y="2873360"/>
              <a:ext cx="606648" cy="228163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588115" y="2693792"/>
              <a:ext cx="606648" cy="246120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5801411" y="2285301"/>
              <a:ext cx="606648" cy="286969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014707" y="2746686"/>
              <a:ext cx="606648" cy="240830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8228004" y="2485000"/>
              <a:ext cx="606648" cy="266999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9441300" y="2607650"/>
              <a:ext cx="606648" cy="254734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0654596" y="2442544"/>
              <a:ext cx="606648" cy="27124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2229798" y="3728383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443094" y="3920478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656390" y="3830695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5869686" y="362644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082982" y="385714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51%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8296278" y="372629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9509574" y="378762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0722870" y="3705071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30" name="pl29"/>
            <p:cNvSpPr/>
            <p:nvPr/>
          </p:nvSpPr>
          <p:spPr>
            <a:xfrm>
              <a:off x="1736869" y="1852881"/>
              <a:ext cx="0" cy="3302113"/>
            </a:xfrm>
            <a:custGeom>
              <a:avLst/>
              <a:pathLst>
                <a:path w="0" h="3302113">
                  <a:moveTo>
                    <a:pt x="0" y="3302113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1198951" y="505366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57688" y="458193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57688" y="411020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057688" y="363847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057688" y="316674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057688" y="2695015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057688" y="2223285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057688" y="175155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39" name="pl38"/>
            <p:cNvSpPr/>
            <p:nvPr/>
          </p:nvSpPr>
          <p:spPr>
            <a:xfrm>
              <a:off x="1736869" y="5154995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39"/>
            <p:cNvSpPr/>
            <p:nvPr/>
          </p:nvSpPr>
          <p:spPr>
            <a:xfrm>
              <a:off x="2274347" y="5322704"/>
              <a:ext cx="381000" cy="184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3417012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630308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843604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7056900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8270196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9483492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35th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0622622" y="5321959"/>
              <a:ext cx="670594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5829267" y="5871189"/>
              <a:ext cx="1764233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Reunion Class</a:t>
              </a:r>
            </a:p>
          </p:txBody>
        </p:sp>
        <p:sp>
          <p:nvSpPr>
            <p:cNvPr id="49" name="tx48"/>
            <p:cNvSpPr/>
            <p:nvPr/>
          </p:nvSpPr>
          <p:spPr>
            <a:xfrm rot="-5400000">
              <a:off x="-1481373" y="3384752"/>
              <a:ext cx="4100214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Percent Meeting Meaningfulness+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736869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69804" y="1293976"/>
              <a:ext cx="10469144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69804" y="5344783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9804" y="4424145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9804" y="3503507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9804" y="2582869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9804" y="1662231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42232" y="1721917"/>
              <a:ext cx="8637044" cy="3622836"/>
            </a:xfrm>
            <a:custGeom>
              <a:avLst/>
              <a:pathLst>
                <a:path w="8637044" h="3622836">
                  <a:moveTo>
                    <a:pt x="0" y="3622836"/>
                  </a:moveTo>
                  <a:lnTo>
                    <a:pt x="87242" y="3622808"/>
                  </a:lnTo>
                  <a:lnTo>
                    <a:pt x="174485" y="3622756"/>
                  </a:lnTo>
                  <a:lnTo>
                    <a:pt x="261728" y="3622662"/>
                  </a:lnTo>
                  <a:lnTo>
                    <a:pt x="348971" y="3622498"/>
                  </a:lnTo>
                  <a:lnTo>
                    <a:pt x="436214" y="3622214"/>
                  </a:lnTo>
                  <a:lnTo>
                    <a:pt x="523457" y="3621742"/>
                  </a:lnTo>
                  <a:lnTo>
                    <a:pt x="610700" y="3620965"/>
                  </a:lnTo>
                  <a:lnTo>
                    <a:pt x="697942" y="3619733"/>
                  </a:lnTo>
                  <a:lnTo>
                    <a:pt x="785185" y="3617804"/>
                  </a:lnTo>
                  <a:lnTo>
                    <a:pt x="872428" y="3614886"/>
                  </a:lnTo>
                  <a:lnTo>
                    <a:pt x="959671" y="3610532"/>
                  </a:lnTo>
                  <a:lnTo>
                    <a:pt x="1046914" y="3604236"/>
                  </a:lnTo>
                  <a:lnTo>
                    <a:pt x="1134157" y="3595281"/>
                  </a:lnTo>
                  <a:lnTo>
                    <a:pt x="1221400" y="3582889"/>
                  </a:lnTo>
                  <a:lnTo>
                    <a:pt x="1308643" y="3566054"/>
                  </a:lnTo>
                  <a:lnTo>
                    <a:pt x="1395885" y="3543737"/>
                  </a:lnTo>
                  <a:lnTo>
                    <a:pt x="1483128" y="3514730"/>
                  </a:lnTo>
                  <a:lnTo>
                    <a:pt x="1570371" y="3477842"/>
                  </a:lnTo>
                  <a:lnTo>
                    <a:pt x="1657614" y="3431873"/>
                  </a:lnTo>
                  <a:lnTo>
                    <a:pt x="1744857" y="3375706"/>
                  </a:lnTo>
                  <a:lnTo>
                    <a:pt x="1832100" y="3308459"/>
                  </a:lnTo>
                  <a:lnTo>
                    <a:pt x="1919343" y="3229377"/>
                  </a:lnTo>
                  <a:lnTo>
                    <a:pt x="2006586" y="3138229"/>
                  </a:lnTo>
                  <a:lnTo>
                    <a:pt x="2093828" y="3034917"/>
                  </a:lnTo>
                  <a:lnTo>
                    <a:pt x="2181071" y="2920112"/>
                  </a:lnTo>
                  <a:lnTo>
                    <a:pt x="2268314" y="2794594"/>
                  </a:lnTo>
                  <a:lnTo>
                    <a:pt x="2355557" y="2660018"/>
                  </a:lnTo>
                  <a:lnTo>
                    <a:pt x="2442800" y="2518110"/>
                  </a:lnTo>
                  <a:lnTo>
                    <a:pt x="2530043" y="2371316"/>
                  </a:lnTo>
                  <a:lnTo>
                    <a:pt x="2617286" y="2222098"/>
                  </a:lnTo>
                  <a:lnTo>
                    <a:pt x="2704529" y="2073156"/>
                  </a:lnTo>
                  <a:lnTo>
                    <a:pt x="2791771" y="1927120"/>
                  </a:lnTo>
                  <a:lnTo>
                    <a:pt x="2879014" y="1786108"/>
                  </a:lnTo>
                  <a:lnTo>
                    <a:pt x="2966257" y="1652080"/>
                  </a:lnTo>
                  <a:lnTo>
                    <a:pt x="3053500" y="1525776"/>
                  </a:lnTo>
                  <a:lnTo>
                    <a:pt x="3140743" y="1407704"/>
                  </a:lnTo>
                  <a:lnTo>
                    <a:pt x="3227986" y="1296968"/>
                  </a:lnTo>
                  <a:lnTo>
                    <a:pt x="3315229" y="1192457"/>
                  </a:lnTo>
                  <a:lnTo>
                    <a:pt x="3402472" y="1092155"/>
                  </a:lnTo>
                  <a:lnTo>
                    <a:pt x="3489714" y="994073"/>
                  </a:lnTo>
                  <a:lnTo>
                    <a:pt x="3576957" y="896213"/>
                  </a:lnTo>
                  <a:lnTo>
                    <a:pt x="3664200" y="797047"/>
                  </a:lnTo>
                  <a:lnTo>
                    <a:pt x="3751443" y="695836"/>
                  </a:lnTo>
                  <a:lnTo>
                    <a:pt x="3838686" y="592733"/>
                  </a:lnTo>
                  <a:lnTo>
                    <a:pt x="3925929" y="488984"/>
                  </a:lnTo>
                  <a:lnTo>
                    <a:pt x="4013172" y="386844"/>
                  </a:lnTo>
                  <a:lnTo>
                    <a:pt x="4100415" y="289372"/>
                  </a:lnTo>
                  <a:lnTo>
                    <a:pt x="4187657" y="200292"/>
                  </a:lnTo>
                  <a:lnTo>
                    <a:pt x="4274900" y="123428"/>
                  </a:lnTo>
                  <a:lnTo>
                    <a:pt x="4362143" y="62518"/>
                  </a:lnTo>
                  <a:lnTo>
                    <a:pt x="4449386" y="20668"/>
                  </a:lnTo>
                  <a:lnTo>
                    <a:pt x="4536629" y="0"/>
                  </a:lnTo>
                  <a:lnTo>
                    <a:pt x="4623872" y="1594"/>
                  </a:lnTo>
                  <a:lnTo>
                    <a:pt x="4711115" y="24909"/>
                  </a:lnTo>
                  <a:lnTo>
                    <a:pt x="4798357" y="68438"/>
                  </a:lnTo>
                  <a:lnTo>
                    <a:pt x="4885600" y="128991"/>
                  </a:lnTo>
                  <a:lnTo>
                    <a:pt x="4972843" y="202865"/>
                  </a:lnTo>
                  <a:lnTo>
                    <a:pt x="5060086" y="285266"/>
                  </a:lnTo>
                  <a:lnTo>
                    <a:pt x="5147329" y="371440"/>
                  </a:lnTo>
                  <a:lnTo>
                    <a:pt x="5234572" y="456577"/>
                  </a:lnTo>
                  <a:lnTo>
                    <a:pt x="5321815" y="536287"/>
                  </a:lnTo>
                  <a:lnTo>
                    <a:pt x="5409058" y="607239"/>
                  </a:lnTo>
                  <a:lnTo>
                    <a:pt x="5496300" y="666590"/>
                  </a:lnTo>
                  <a:lnTo>
                    <a:pt x="5583543" y="713347"/>
                  </a:lnTo>
                  <a:lnTo>
                    <a:pt x="5670786" y="746811"/>
                  </a:lnTo>
                  <a:lnTo>
                    <a:pt x="5758029" y="768307"/>
                  </a:lnTo>
                  <a:lnTo>
                    <a:pt x="5845272" y="779171"/>
                  </a:lnTo>
                  <a:lnTo>
                    <a:pt x="5932515" y="782212"/>
                  </a:lnTo>
                  <a:lnTo>
                    <a:pt x="6019758" y="780056"/>
                  </a:lnTo>
                  <a:lnTo>
                    <a:pt x="6107001" y="775796"/>
                  </a:lnTo>
                  <a:lnTo>
                    <a:pt x="6194243" y="772206"/>
                  </a:lnTo>
                  <a:lnTo>
                    <a:pt x="6281486" y="771644"/>
                  </a:lnTo>
                  <a:lnTo>
                    <a:pt x="6368729" y="776064"/>
                  </a:lnTo>
                  <a:lnTo>
                    <a:pt x="6455972" y="786587"/>
                  </a:lnTo>
                  <a:lnTo>
                    <a:pt x="6543215" y="804006"/>
                  </a:lnTo>
                  <a:lnTo>
                    <a:pt x="6630458" y="828398"/>
                  </a:lnTo>
                  <a:lnTo>
                    <a:pt x="6717701" y="859782"/>
                  </a:lnTo>
                  <a:lnTo>
                    <a:pt x="6804944" y="897910"/>
                  </a:lnTo>
                  <a:lnTo>
                    <a:pt x="6892186" y="942801"/>
                  </a:lnTo>
                  <a:lnTo>
                    <a:pt x="6979429" y="994633"/>
                  </a:lnTo>
                  <a:lnTo>
                    <a:pt x="7066672" y="1054000"/>
                  </a:lnTo>
                  <a:lnTo>
                    <a:pt x="7153915" y="1121765"/>
                  </a:lnTo>
                  <a:lnTo>
                    <a:pt x="7241158" y="1198998"/>
                  </a:lnTo>
                  <a:lnTo>
                    <a:pt x="7328401" y="1286817"/>
                  </a:lnTo>
                  <a:lnTo>
                    <a:pt x="7415644" y="1386026"/>
                  </a:lnTo>
                  <a:lnTo>
                    <a:pt x="7502887" y="1497144"/>
                  </a:lnTo>
                  <a:lnTo>
                    <a:pt x="7590129" y="1619828"/>
                  </a:lnTo>
                  <a:lnTo>
                    <a:pt x="7677372" y="1753275"/>
                  </a:lnTo>
                  <a:lnTo>
                    <a:pt x="7764615" y="1895614"/>
                  </a:lnTo>
                  <a:lnTo>
                    <a:pt x="7851858" y="2044603"/>
                  </a:lnTo>
                  <a:lnTo>
                    <a:pt x="7939101" y="2197236"/>
                  </a:lnTo>
                  <a:lnTo>
                    <a:pt x="8026344" y="2350393"/>
                  </a:lnTo>
                  <a:lnTo>
                    <a:pt x="8113587" y="2500903"/>
                  </a:lnTo>
                  <a:lnTo>
                    <a:pt x="8200830" y="2645667"/>
                  </a:lnTo>
                  <a:lnTo>
                    <a:pt x="8288072" y="2782349"/>
                  </a:lnTo>
                  <a:lnTo>
                    <a:pt x="8375315" y="2908633"/>
                  </a:lnTo>
                  <a:lnTo>
                    <a:pt x="8462558" y="3023554"/>
                  </a:lnTo>
                  <a:lnTo>
                    <a:pt x="8549801" y="3125898"/>
                  </a:lnTo>
                  <a:lnTo>
                    <a:pt x="8637044" y="3215983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6163516" y="1333599"/>
              <a:ext cx="977074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6</a:t>
              </a:r>
            </a:p>
          </p:txBody>
        </p:sp>
        <p:sp>
          <p:nvSpPr>
            <p:cNvPr id="113" name="pl112"/>
            <p:cNvSpPr/>
            <p:nvPr/>
          </p:nvSpPr>
          <p:spPr>
            <a:xfrm>
              <a:off x="1469804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804637" y="5250029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04637" y="4329391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04637" y="3408753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04637" y="2488115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804637" y="1567477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0.20</a:t>
              </a:r>
            </a:p>
          </p:txBody>
        </p:sp>
        <p:sp>
          <p:nvSpPr>
            <p:cNvPr id="119" name="pl118"/>
            <p:cNvSpPr/>
            <p:nvPr/>
          </p:nvSpPr>
          <p:spPr>
            <a:xfrm>
              <a:off x="1469804" y="5344783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2271601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14403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01645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888887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761316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633745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50617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378602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9251031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10123460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10925257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723475" y="6060854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132" name="tx131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133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134" name="rc3"/>
            <p:cNvSpPr/>
            <p:nvPr/>
          </p:nvSpPr>
          <p:spPr>
            <a:xfrm>
              <a:off x="9896642" y="1094399"/>
              <a:ext cx="2115357" cy="451636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tx4"/>
            <p:cNvSpPr/>
            <p:nvPr/>
          </p:nvSpPr>
          <p:spPr>
            <a:xfrm>
              <a:off x="10112642" y="1187500"/>
              <a:ext cx="168335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 Avg. = 5.9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69804" y="1293976"/>
              <a:ext cx="10469144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69804" y="5344783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9804" y="4424145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9804" y="3503507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9804" y="2582869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9804" y="1662231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  <a:lnTo>
                    <a:pt x="10469144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42232" y="1721917"/>
              <a:ext cx="8637044" cy="3622836"/>
            </a:xfrm>
            <a:custGeom>
              <a:avLst/>
              <a:pathLst>
                <a:path w="8637044" h="3622836">
                  <a:moveTo>
                    <a:pt x="0" y="3622836"/>
                  </a:moveTo>
                  <a:lnTo>
                    <a:pt x="87242" y="3622808"/>
                  </a:lnTo>
                  <a:lnTo>
                    <a:pt x="174485" y="3622756"/>
                  </a:lnTo>
                  <a:lnTo>
                    <a:pt x="261728" y="3622662"/>
                  </a:lnTo>
                  <a:lnTo>
                    <a:pt x="348971" y="3622498"/>
                  </a:lnTo>
                  <a:lnTo>
                    <a:pt x="436214" y="3622214"/>
                  </a:lnTo>
                  <a:lnTo>
                    <a:pt x="523457" y="3621742"/>
                  </a:lnTo>
                  <a:lnTo>
                    <a:pt x="610700" y="3620965"/>
                  </a:lnTo>
                  <a:lnTo>
                    <a:pt x="697942" y="3619733"/>
                  </a:lnTo>
                  <a:lnTo>
                    <a:pt x="785185" y="3617804"/>
                  </a:lnTo>
                  <a:lnTo>
                    <a:pt x="872428" y="3614886"/>
                  </a:lnTo>
                  <a:lnTo>
                    <a:pt x="959671" y="3610532"/>
                  </a:lnTo>
                  <a:lnTo>
                    <a:pt x="1046914" y="3604236"/>
                  </a:lnTo>
                  <a:lnTo>
                    <a:pt x="1134157" y="3595281"/>
                  </a:lnTo>
                  <a:lnTo>
                    <a:pt x="1221400" y="3582889"/>
                  </a:lnTo>
                  <a:lnTo>
                    <a:pt x="1308643" y="3566054"/>
                  </a:lnTo>
                  <a:lnTo>
                    <a:pt x="1395885" y="3543737"/>
                  </a:lnTo>
                  <a:lnTo>
                    <a:pt x="1483128" y="3514730"/>
                  </a:lnTo>
                  <a:lnTo>
                    <a:pt x="1570371" y="3477842"/>
                  </a:lnTo>
                  <a:lnTo>
                    <a:pt x="1657614" y="3431873"/>
                  </a:lnTo>
                  <a:lnTo>
                    <a:pt x="1744857" y="3375706"/>
                  </a:lnTo>
                  <a:lnTo>
                    <a:pt x="1832100" y="3308459"/>
                  </a:lnTo>
                  <a:lnTo>
                    <a:pt x="1919343" y="3229377"/>
                  </a:lnTo>
                  <a:lnTo>
                    <a:pt x="2006586" y="3138229"/>
                  </a:lnTo>
                  <a:lnTo>
                    <a:pt x="2093828" y="3034917"/>
                  </a:lnTo>
                  <a:lnTo>
                    <a:pt x="2181071" y="2920112"/>
                  </a:lnTo>
                  <a:lnTo>
                    <a:pt x="2268314" y="2794594"/>
                  </a:lnTo>
                  <a:lnTo>
                    <a:pt x="2355557" y="2660018"/>
                  </a:lnTo>
                  <a:lnTo>
                    <a:pt x="2442800" y="2518110"/>
                  </a:lnTo>
                  <a:lnTo>
                    <a:pt x="2530043" y="2371316"/>
                  </a:lnTo>
                  <a:lnTo>
                    <a:pt x="2617286" y="2222098"/>
                  </a:lnTo>
                  <a:lnTo>
                    <a:pt x="2704529" y="2073156"/>
                  </a:lnTo>
                  <a:lnTo>
                    <a:pt x="2791771" y="1927120"/>
                  </a:lnTo>
                  <a:lnTo>
                    <a:pt x="2879014" y="1786108"/>
                  </a:lnTo>
                  <a:lnTo>
                    <a:pt x="2966257" y="1652080"/>
                  </a:lnTo>
                  <a:lnTo>
                    <a:pt x="3053500" y="1525776"/>
                  </a:lnTo>
                  <a:lnTo>
                    <a:pt x="3140743" y="1407704"/>
                  </a:lnTo>
                  <a:lnTo>
                    <a:pt x="3227986" y="1296968"/>
                  </a:lnTo>
                  <a:lnTo>
                    <a:pt x="3315229" y="1192457"/>
                  </a:lnTo>
                  <a:lnTo>
                    <a:pt x="3402472" y="1092155"/>
                  </a:lnTo>
                  <a:lnTo>
                    <a:pt x="3489714" y="994073"/>
                  </a:lnTo>
                  <a:lnTo>
                    <a:pt x="3576957" y="896213"/>
                  </a:lnTo>
                  <a:lnTo>
                    <a:pt x="3664200" y="797047"/>
                  </a:lnTo>
                  <a:lnTo>
                    <a:pt x="3751443" y="695836"/>
                  </a:lnTo>
                  <a:lnTo>
                    <a:pt x="3838686" y="592733"/>
                  </a:lnTo>
                  <a:lnTo>
                    <a:pt x="3925929" y="488984"/>
                  </a:lnTo>
                  <a:lnTo>
                    <a:pt x="4013172" y="386844"/>
                  </a:lnTo>
                  <a:lnTo>
                    <a:pt x="4100415" y="289372"/>
                  </a:lnTo>
                  <a:lnTo>
                    <a:pt x="4187657" y="200292"/>
                  </a:lnTo>
                  <a:lnTo>
                    <a:pt x="4274900" y="123428"/>
                  </a:lnTo>
                  <a:lnTo>
                    <a:pt x="4362143" y="62518"/>
                  </a:lnTo>
                  <a:lnTo>
                    <a:pt x="4449386" y="20668"/>
                  </a:lnTo>
                  <a:lnTo>
                    <a:pt x="4536629" y="0"/>
                  </a:lnTo>
                  <a:lnTo>
                    <a:pt x="4623872" y="1594"/>
                  </a:lnTo>
                  <a:lnTo>
                    <a:pt x="4711115" y="24909"/>
                  </a:lnTo>
                  <a:lnTo>
                    <a:pt x="4798357" y="68438"/>
                  </a:lnTo>
                  <a:lnTo>
                    <a:pt x="4885600" y="128991"/>
                  </a:lnTo>
                  <a:lnTo>
                    <a:pt x="4972843" y="202865"/>
                  </a:lnTo>
                  <a:lnTo>
                    <a:pt x="5060086" y="285266"/>
                  </a:lnTo>
                  <a:lnTo>
                    <a:pt x="5147329" y="371440"/>
                  </a:lnTo>
                  <a:lnTo>
                    <a:pt x="5234572" y="456577"/>
                  </a:lnTo>
                  <a:lnTo>
                    <a:pt x="5321815" y="536287"/>
                  </a:lnTo>
                  <a:lnTo>
                    <a:pt x="5409058" y="607239"/>
                  </a:lnTo>
                  <a:lnTo>
                    <a:pt x="5496300" y="666590"/>
                  </a:lnTo>
                  <a:lnTo>
                    <a:pt x="5583543" y="713347"/>
                  </a:lnTo>
                  <a:lnTo>
                    <a:pt x="5670786" y="746811"/>
                  </a:lnTo>
                  <a:lnTo>
                    <a:pt x="5758029" y="768307"/>
                  </a:lnTo>
                  <a:lnTo>
                    <a:pt x="5845272" y="779171"/>
                  </a:lnTo>
                  <a:lnTo>
                    <a:pt x="5932515" y="782212"/>
                  </a:lnTo>
                  <a:lnTo>
                    <a:pt x="6019758" y="780056"/>
                  </a:lnTo>
                  <a:lnTo>
                    <a:pt x="6107001" y="775796"/>
                  </a:lnTo>
                  <a:lnTo>
                    <a:pt x="6194243" y="772206"/>
                  </a:lnTo>
                  <a:lnTo>
                    <a:pt x="6281486" y="771644"/>
                  </a:lnTo>
                  <a:lnTo>
                    <a:pt x="6368729" y="776064"/>
                  </a:lnTo>
                  <a:lnTo>
                    <a:pt x="6455972" y="786587"/>
                  </a:lnTo>
                  <a:lnTo>
                    <a:pt x="6543215" y="804006"/>
                  </a:lnTo>
                  <a:lnTo>
                    <a:pt x="6630458" y="828398"/>
                  </a:lnTo>
                  <a:lnTo>
                    <a:pt x="6717701" y="859782"/>
                  </a:lnTo>
                  <a:lnTo>
                    <a:pt x="6804944" y="897910"/>
                  </a:lnTo>
                  <a:lnTo>
                    <a:pt x="6892186" y="942801"/>
                  </a:lnTo>
                  <a:lnTo>
                    <a:pt x="6979429" y="994633"/>
                  </a:lnTo>
                  <a:lnTo>
                    <a:pt x="7066672" y="1054000"/>
                  </a:lnTo>
                  <a:lnTo>
                    <a:pt x="7153915" y="1121765"/>
                  </a:lnTo>
                  <a:lnTo>
                    <a:pt x="7241158" y="1198998"/>
                  </a:lnTo>
                  <a:lnTo>
                    <a:pt x="7328401" y="1286817"/>
                  </a:lnTo>
                  <a:lnTo>
                    <a:pt x="7415644" y="1386026"/>
                  </a:lnTo>
                  <a:lnTo>
                    <a:pt x="7502887" y="1497144"/>
                  </a:lnTo>
                  <a:lnTo>
                    <a:pt x="7590129" y="1619828"/>
                  </a:lnTo>
                  <a:lnTo>
                    <a:pt x="7677372" y="1753275"/>
                  </a:lnTo>
                  <a:lnTo>
                    <a:pt x="7764615" y="1895614"/>
                  </a:lnTo>
                  <a:lnTo>
                    <a:pt x="7851858" y="2044603"/>
                  </a:lnTo>
                  <a:lnTo>
                    <a:pt x="7939101" y="2197236"/>
                  </a:lnTo>
                  <a:lnTo>
                    <a:pt x="8026344" y="2350393"/>
                  </a:lnTo>
                  <a:lnTo>
                    <a:pt x="8113587" y="2500903"/>
                  </a:lnTo>
                  <a:lnTo>
                    <a:pt x="8200830" y="2645667"/>
                  </a:lnTo>
                  <a:lnTo>
                    <a:pt x="8288072" y="2782349"/>
                  </a:lnTo>
                  <a:lnTo>
                    <a:pt x="8375315" y="2908633"/>
                  </a:lnTo>
                  <a:lnTo>
                    <a:pt x="8462558" y="3023554"/>
                  </a:lnTo>
                  <a:lnTo>
                    <a:pt x="8549801" y="3125898"/>
                  </a:lnTo>
                  <a:lnTo>
                    <a:pt x="8637044" y="3215983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7576805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6163516" y="1333599"/>
              <a:ext cx="977074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6</a:t>
              </a:r>
            </a:p>
          </p:txBody>
        </p:sp>
        <p:sp>
          <p:nvSpPr>
            <p:cNvPr id="113" name="pl112"/>
            <p:cNvSpPr/>
            <p:nvPr/>
          </p:nvSpPr>
          <p:spPr>
            <a:xfrm>
              <a:off x="1469804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804637" y="5250029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804637" y="4329391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804637" y="3408753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804637" y="2488115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804637" y="1567477"/>
              <a:ext cx="494357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0.20</a:t>
              </a:r>
            </a:p>
          </p:txBody>
        </p:sp>
        <p:sp>
          <p:nvSpPr>
            <p:cNvPr id="119" name="pl118"/>
            <p:cNvSpPr/>
            <p:nvPr/>
          </p:nvSpPr>
          <p:spPr>
            <a:xfrm>
              <a:off x="1469804" y="5344783"/>
              <a:ext cx="10469144" cy="0"/>
            </a:xfrm>
            <a:custGeom>
              <a:avLst/>
              <a:pathLst>
                <a:path w="10469144" h="0">
                  <a:moveTo>
                    <a:pt x="0" y="0"/>
                  </a:moveTo>
                  <a:lnTo>
                    <a:pt x="10469144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2271601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14403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01645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888887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761316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633745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50617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8378602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9251031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10123460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10925257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723475" y="6060854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132" name="tx131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133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134" name="rc3"/>
            <p:cNvSpPr/>
            <p:nvPr/>
          </p:nvSpPr>
          <p:spPr>
            <a:xfrm>
              <a:off x="9071204" y="1094399"/>
              <a:ext cx="2940795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tx4"/>
            <p:cNvSpPr/>
            <p:nvPr/>
          </p:nvSpPr>
          <p:spPr>
            <a:xfrm>
              <a:off x="9287204" y="1187500"/>
              <a:ext cx="2508795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5.9</a:t>
              </a:r>
            </a:p>
          </p:txBody>
        </p:sp>
        <p:sp>
          <p:nvSpPr>
            <p:cNvPr id="136" name="tx5"/>
            <p:cNvSpPr/>
            <p:nvPr/>
          </p:nvSpPr>
          <p:spPr>
            <a:xfrm>
              <a:off x="9566647" y="1516684"/>
              <a:ext cx="194990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6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166055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281968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1473305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623208" y="1779299"/>
              <a:ext cx="2176349" cy="373313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14137" y="1862214"/>
              <a:ext cx="2176349" cy="365021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732280" y="1879981"/>
              <a:ext cx="2176349" cy="36324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6476334" y="355216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367263" y="3593623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9585405" y="36025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6" name="pl15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057688" y="4064728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57688" y="2718353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057688" y="1371978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26" name="rc25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166055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281968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1473305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545482" y="1779299"/>
              <a:ext cx="1088174" cy="373313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36410" y="1862214"/>
              <a:ext cx="1088174" cy="365021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54553" y="1879981"/>
              <a:ext cx="1088174" cy="36324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680039" y="5512430"/>
              <a:ext cx="1088174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789110" y="5512430"/>
              <a:ext cx="1088174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898181" y="5512430"/>
              <a:ext cx="1088174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5854520" y="355216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745448" y="3593623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963591" y="36025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057688" y="4064728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057688" y="2718353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57688" y="1371978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4" name="pl23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166055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281968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1473305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545482" y="1779299"/>
              <a:ext cx="1088174" cy="373313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36410" y="1862214"/>
              <a:ext cx="1088174" cy="365021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54553" y="1879981"/>
              <a:ext cx="1088174" cy="36324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6789110" y="1855937"/>
              <a:ext cx="1088174" cy="3656492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680039" y="1718844"/>
              <a:ext cx="1088174" cy="379358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898181" y="1888676"/>
              <a:ext cx="1088174" cy="3623754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5854520" y="355216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745448" y="3593623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963591" y="36025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7098148" y="3590485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989077" y="35219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0207219" y="360685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57688" y="4064728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57688" y="2718353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57688" y="1371978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5910826" y="6193216"/>
              <a:ext cx="201456" cy="2014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736440" y="6193216"/>
              <a:ext cx="201455" cy="2014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209850" y="6218835"/>
              <a:ext cx="429021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035463" y="6216156"/>
              <a:ext cx="485477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166055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281968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1473305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545482" y="1779299"/>
              <a:ext cx="1088174" cy="373313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36410" y="1862214"/>
              <a:ext cx="1088174" cy="365021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54553" y="1879981"/>
              <a:ext cx="1088174" cy="36324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680039" y="5512430"/>
              <a:ext cx="1088174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789110" y="5512430"/>
              <a:ext cx="1088174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898181" y="5512430"/>
              <a:ext cx="1088174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680039" y="5512430"/>
              <a:ext cx="1088174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6789110" y="5512430"/>
              <a:ext cx="1088174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9898181" y="5512430"/>
              <a:ext cx="1088174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5854520" y="355216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745448" y="3593623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963591" y="36025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57688" y="4064728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57688" y="2718353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57688" y="1371978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166055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281968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1473305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519573" y="1779299"/>
              <a:ext cx="725449" cy="373313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410502" y="1862214"/>
              <a:ext cx="725449" cy="365021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28644" y="1879981"/>
              <a:ext cx="725449" cy="36324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6348658" y="1877996"/>
              <a:ext cx="725449" cy="3634434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239587" y="1523891"/>
              <a:ext cx="725449" cy="398853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457730" y="1866322"/>
              <a:ext cx="725449" cy="364610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068673" y="5512430"/>
              <a:ext cx="725449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177744" y="5512430"/>
              <a:ext cx="725449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0286815" y="5512430"/>
              <a:ext cx="725449" cy="0"/>
            </a:xfrm>
            <a:prstGeom prst="rect">
              <a:avLst/>
            </a:prstGeom>
            <a:solidFill>
              <a:srgbClr val="7F7F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5647248" y="355216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538177" y="3593623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756319" y="36025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476334" y="360151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367263" y="3424462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9585405" y="359567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5" name="pl24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057688" y="4064728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57688" y="2718353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057688" y="1371978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0" name="pl29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5543965" y="6193216"/>
              <a:ext cx="201456" cy="2014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369578" y="6193216"/>
              <a:ext cx="201456" cy="2014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5842989" y="6218835"/>
              <a:ext cx="429021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668602" y="6216156"/>
              <a:ext cx="1219200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">
      <a:dk1>
        <a:srgbClr val="333333"/>
      </a:dk1>
      <a:lt1>
        <a:sysClr val="window" lastClr="FFFFFF"/>
      </a:lt1>
      <a:dk2>
        <a:srgbClr val="333333"/>
      </a:dk2>
      <a:lt2>
        <a:srgbClr val="E8E8E8"/>
      </a:lt2>
      <a:accent1>
        <a:srgbClr val="005880"/>
      </a:accent1>
      <a:accent2>
        <a:srgbClr val="007D9C"/>
      </a:accent2>
      <a:accent3>
        <a:srgbClr val="00A2A2"/>
      </a:accent3>
      <a:accent4>
        <a:srgbClr val="2DC595"/>
      </a:accent4>
      <a:accent5>
        <a:srgbClr val="97E27F"/>
      </a:accent5>
      <a:accent6>
        <a:srgbClr val="F9F871"/>
      </a:accent6>
      <a:hlink>
        <a:srgbClr val="9F54E7"/>
      </a:hlink>
      <a:folHlink>
        <a:srgbClr val="642DD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Grand écran</PresentationFormat>
  <Paragraphs>10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Aptos</vt:lpstr>
      <vt:lpstr>Arial</vt:lpstr>
      <vt:lpstr>Arial Nova</vt:lpstr>
      <vt:lpstr>Calibri</vt:lpstr>
      <vt:lpstr>HBS Graphik Office Bold</vt:lpstr>
      <vt:lpstr>1_Office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Présentation PowerPoint</dc:title>
  <cp:lastModifiedBy/>
  <cp:revision>1</cp:revision>
  <dcterms:created xsi:type="dcterms:W3CDTF">2025-05-26T14:53:56Z</dcterms:created>
  <dcterms:modified xsi:type="dcterms:W3CDTF">2025-07-05T15:06:09Z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2025-05-26T00:00:00Z</vt:filetime>
  </property>
  <property fmtid="{D5CDD505-2E9C-101B-9397-08002B2CF9AE}" pid="3" name="LastSaved">
    <vt:filetime>2025-05-26T00:00:00Z</vt:filetime>
  </property>
</Properties>
</file>