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58" r:id="rId2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Relationship Id="rId30" Type="http://schemas.openxmlformats.org/officeDocument/2006/relationships/slide" Target="slides/slide24.xml"/>
<Relationship Id="rId31" Type="http://schemas.openxmlformats.org/officeDocument/2006/relationships/slide" Target="slides/slide25.xml"/>
<Relationship Id="rId32" Type="http://schemas.openxmlformats.org/officeDocument/2006/relationships/slide" Target="slides/slide26.xml"/>
<Relationship Id="rId33" Type="http://schemas.openxmlformats.org/officeDocument/2006/relationships/slide" Target="slides/slide27.xml"/>
<Relationship Id="rId34" Type="http://schemas.openxmlformats.org/officeDocument/2006/relationships/slide" Target="slides/slide28.xml"/>
<Relationship Id="rId35" Type="http://schemas.openxmlformats.org/officeDocument/2006/relationships/slide" Target="slides/slide29.xml"/>
<Relationship Id="rId36" Type="http://schemas.openxmlformats.org/officeDocument/2006/relationships/slide" Target="slides/slide30.xml"/>
<Relationship Id="rId37" Type="http://schemas.openxmlformats.org/officeDocument/2006/relationships/slide" Target="slides/slide31.xml"/>
<Relationship Id="rId38" Type="http://schemas.openxmlformats.org/officeDocument/2006/relationships/slide" Target="slides/slide32.xml"/>
<Relationship Id="rId39" Type="http://schemas.openxmlformats.org/officeDocument/2006/relationships/slide" Target="slides/slide33.xml"/>
<Relationship Id="rId40" Type="http://schemas.openxmlformats.org/officeDocument/2006/relationships/slide" Target="slides/slide34.xml"/>
<Relationship Id="rId41" Type="http://schemas.openxmlformats.org/officeDocument/2006/relationships/slide" Target="slides/slide35.xml"/>
<Relationship Id="rId42" Type="http://schemas.openxmlformats.org/officeDocument/2006/relationships/slide" Target="slides/slide36.xml"/>
<Relationship Id="rId43" Type="http://schemas.openxmlformats.org/officeDocument/2006/relationships/slide" Target="slides/slide37.xml"/>
<Relationship Id="rId44" Type="http://schemas.openxmlformats.org/officeDocument/2006/relationships/slide" Target="slides/slide38.xml"/>
<Relationship Id="rId45" Type="http://schemas.openxmlformats.org/officeDocument/2006/relationships/slide" Target="slides/slide39.xml"/>
<Relationship Id="rId46" Type="http://schemas.openxmlformats.org/officeDocument/2006/relationships/slide" Target="slides/slide40.xml"/>
<Relationship Id="rId47" Type="http://schemas.openxmlformats.org/officeDocument/2006/relationships/slide" Target="slides/slide41.xml"/>
<Relationship Id="rId48" Type="http://schemas.openxmlformats.org/officeDocument/2006/relationships/slide" Target="slides/slide42.xml"/>
<Relationship Id="rId49" Type="http://schemas.openxmlformats.org/officeDocument/2006/relationships/slide" Target="slides/slide43.xml"/>
<Relationship Id="rId50" Type="http://schemas.openxmlformats.org/officeDocument/2006/relationships/slide" Target="slides/slide44.xml"/>
<Relationship Id="rId51" Type="http://schemas.openxmlformats.org/officeDocument/2006/relationships/slide" Target="slides/slide45.xml"/>
<Relationship Id="rId52" Type="http://schemas.openxmlformats.org/officeDocument/2006/relationships/slide" Target="slides/slide46.xml"/>
<Relationship Id="rId53" Type="http://schemas.openxmlformats.org/officeDocument/2006/relationships/slide" Target="slides/slide47.xml"/>
<Relationship Id="rId54" Type="http://schemas.openxmlformats.org/officeDocument/2006/relationships/slide" Target="slides/slide48.xml"/>
<Relationship Id="rId55" Type="http://schemas.openxmlformats.org/officeDocument/2006/relationships/slide" Target="slides/slide49.xml"/>
<Relationship Id="rId56" Type="http://schemas.openxmlformats.org/officeDocument/2006/relationships/slide" Target="slides/slide50.xml"/>
<Relationship Id="rId57" Type="http://schemas.openxmlformats.org/officeDocument/2006/relationships/slide" Target="slides/slide51.xml"/>
<Relationship Id="rId58" Type="http://schemas.openxmlformats.org/officeDocument/2006/relationships/slide" Target="slides/slide52.xml"/>
<Relationship Id="rId59" Type="http://schemas.openxmlformats.org/officeDocument/2006/relationships/slide" Target="slides/slide53.xml"/>
<Relationship Id="rId60" Type="http://schemas.openxmlformats.org/officeDocument/2006/relationships/slide" Target="slides/slide54.xml"/>
<Relationship Id="rId61" Type="http://schemas.openxmlformats.org/officeDocument/2006/relationships/slide" Target="slides/slide55.xml"/>
<Relationship Id="rId62" Type="http://schemas.openxmlformats.org/officeDocument/2006/relationships/slide" Target="slides/slide56.xml"/>
<Relationship Id="rId63" Type="http://schemas.openxmlformats.org/officeDocument/2006/relationships/slide" Target="slides/slide57.xml"/>
<Relationship Id="rId64" Type="http://schemas.openxmlformats.org/officeDocument/2006/relationships/slide" Target="slides/slide58.xml"/>
<Relationship Id="rId65" Type="http://schemas.openxmlformats.org/officeDocument/2006/relationships/slide" Target="slides/slide59.xml"/>
<Relationship Id="rId66" Type="http://schemas.openxmlformats.org/officeDocument/2006/relationships/slide" Target="slides/slide60.xml"/>
<Relationship Id="rId67" Type="http://schemas.openxmlformats.org/officeDocument/2006/relationships/slide" Target="slides/slide61.xml"/>
<Relationship Id="rId68" Type="http://schemas.openxmlformats.org/officeDocument/2006/relationships/slide" Target="slides/slide62.xml"/>
<Relationship Id="rId69" Type="http://schemas.openxmlformats.org/officeDocument/2006/relationships/slide" Target="slides/slide6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D3D2-CEF3-40F1-AFF7-6A9361C29B3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7804-D5CA-458A-BF87-1D82D56CE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key insights we hope they will take away</a:t>
            </a:r>
          </a:p>
          <a:p>
            <a:r>
              <a:rPr lang="en-US"/>
              <a:t>What are the fun facts?</a:t>
            </a:r>
          </a:p>
          <a:p>
            <a:endParaRPr lang="en-US"/>
          </a:p>
          <a:p>
            <a:r>
              <a:rPr lang="en-US"/>
              <a:t>Are we getting across… pause, are you living with intentionality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96785-EAAC-4B26-B9D0-23D79B732F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AFEB31-3E8E-1967-105D-B99AB14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1AB-BC1C-989B-411C-F862172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18E9-2E8D-B837-B156-346BFBDD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42F-7FA4-FAB3-F0EE-734ECD14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9AA2-B7C4-6999-0341-A9A2A32B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285C-9EDD-D0B3-C1BD-83E72F0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340-CD86-0E48-118C-6E07B95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AB1F-8F96-6924-9936-7626C030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6E25-45B4-21E3-7FFB-489A93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68A-F431-1D25-8B22-FBC4BBF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691-B5A4-BADE-4E55-F29053CB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4EE6-8F8B-5301-3407-F8F1A6BA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C19-71DC-D55A-C2A7-3563EB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E95F-8B9A-0310-BD7F-A7317B4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8425-C471-4094-B1CE-88C304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71" y="6493510"/>
            <a:ext cx="360364" cy="365124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3CDF2-F7F9-43E0-87CB-D85F6EEB53D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9C2800-F12D-4E10-A82D-44FDABB0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89379"/>
            <a:ext cx="11483975" cy="725714"/>
          </a:xfrm>
        </p:spPr>
        <p:txBody>
          <a:bodyPr tIns="0" rIns="0" bIns="0" anchor="b" anchorCtr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 descr="hbs_lockupB_condensed_1C_k.eps">
            <a:extLst>
              <a:ext uri="{FF2B5EF4-FFF2-40B4-BE49-F238E27FC236}">
                <a16:creationId xmlns:a16="http://schemas.microsoft.com/office/drawing/2014/main" id="{641ECC82-E464-E3A8-E68C-E218F44DB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598"/>
            <a:ext cx="1744131" cy="2344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9EE609-F907-2DE8-76A1-40E3BC69BF6C}"/>
              </a:ext>
            </a:extLst>
          </p:cNvPr>
          <p:cNvCxnSpPr/>
          <p:nvPr userDrawn="1"/>
        </p:nvCxnSpPr>
        <p:spPr>
          <a:xfrm>
            <a:off x="0" y="644525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81B3A-F3C8-413D-2760-33D5B83A2494}"/>
              </a:ext>
            </a:extLst>
          </p:cNvPr>
          <p:cNvCxnSpPr/>
          <p:nvPr userDrawn="1"/>
        </p:nvCxnSpPr>
        <p:spPr>
          <a:xfrm>
            <a:off x="0" y="646938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F9BD0-2A12-D03B-D35A-CB5078947C46}"/>
              </a:ext>
            </a:extLst>
          </p:cNvPr>
          <p:cNvSpPr txBox="1"/>
          <p:nvPr userDrawn="1"/>
        </p:nvSpPr>
        <p:spPr>
          <a:xfrm>
            <a:off x="10085388" y="6555597"/>
            <a:ext cx="13858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+mn-cs"/>
              </a:rPr>
              <a:t>Copyright © Leslie Perlow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02704-50BE-19E8-BC42-93AE79DF647B}"/>
              </a:ext>
            </a:extLst>
          </p:cNvPr>
          <p:cNvSpPr/>
          <p:nvPr userDrawn="1"/>
        </p:nvSpPr>
        <p:spPr>
          <a:xfrm>
            <a:off x="0" y="1015093"/>
            <a:ext cx="12192000" cy="543650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46800" rIns="180000" bIns="46800"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069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6D4-D5B0-47B3-F2E3-6B763E3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6E7B-CD77-9DE3-2FC0-FF56B0D4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3D7-ECA7-19E9-D968-5C8171A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8B6-C2F9-44D8-0A1B-D5BEFEF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098-3C3E-D936-B155-3763A8D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86F-548F-1CF6-8986-039FB40E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65EA-D212-27BA-ABEF-203E7EB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724-0C72-4E97-A9E3-D451679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51-579D-1314-26BC-FEE00ADE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6DAF-1884-D652-103A-58BAA207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61C-C478-182F-CC68-315717F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3C-5C81-B4A0-0B8C-ED53EE83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7B-758D-4216-59CA-FEC85A5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DCF-208C-5D49-EAD9-6EF7F4DB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D617-5D22-BE24-8258-E764CB8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D476-1B0E-7DAB-50C6-1CE26E8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03F-5AF2-6F31-555D-D792DC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BF-8B92-2D1B-D521-164B865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8D6-5550-97CD-8701-4516DEDF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E733-3DD2-092C-2352-7F0F18F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F002-EC77-DDDC-DE46-B5BB2F7F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9ED3-3E60-854A-8795-65E9D4A5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1EB6-8184-24A1-F0FD-ED8461B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48A9-8667-1718-AB57-87A8245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C8B-A532-73BD-1BFC-81454F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0229-7FB4-9542-6D89-6DDBCAD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ECCD-388E-BF3F-F479-64AA283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F7B5-C82F-3589-40C1-7501CB7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BA-9C70-CE65-2C5F-A54138F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7B4-E6ED-0CC2-FA4B-37DEEF9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1044-F78B-5849-606D-45EE3AD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5F7-5A85-8603-D390-B089A3F4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B96-D9E1-4E94-42BD-7E1400F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B0F-6257-4C79-9F06-A7A6626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8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F3392-9A75-B3C0-0957-F0826327739C}"/>
              </a:ext>
            </a:extLst>
          </p:cNvPr>
          <p:cNvSpPr/>
          <p:nvPr userDrawn="1"/>
        </p:nvSpPr>
        <p:spPr>
          <a:xfrm>
            <a:off x="0" y="6560598"/>
            <a:ext cx="12192000" cy="29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5C003-BB85-7607-08AD-0CE9067FE433}"/>
              </a:ext>
            </a:extLst>
          </p:cNvPr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DB0F4-B778-FBB8-E420-376FADD4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171272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DBF-25FB-5579-FB5C-0094143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BDD5-B523-B963-5567-F97E1B78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E31987-349F-D0F3-DDF7-2827D081825B}"/>
              </a:ext>
            </a:extLst>
          </p:cNvPr>
          <p:cNvSpPr txBox="1">
            <a:spLocks/>
          </p:cNvSpPr>
          <p:nvPr userDrawn="1"/>
        </p:nvSpPr>
        <p:spPr>
          <a:xfrm>
            <a:off x="9155835" y="6519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880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Copyright © Leslie Perlow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C39ED7-28F2-8027-6D74-EF1789FC51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69" y="6567138"/>
            <a:ext cx="1860812" cy="26986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52AD2-066C-59D4-8695-707822C0A998}"/>
              </a:ext>
            </a:extLst>
          </p:cNvPr>
          <p:cNvSpPr txBox="1">
            <a:spLocks/>
          </p:cNvSpPr>
          <p:nvPr userDrawn="1"/>
        </p:nvSpPr>
        <p:spPr>
          <a:xfrm>
            <a:off x="568935" y="6508879"/>
            <a:ext cx="2429524" cy="272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BS Graphik Office Bold" pitchFamily="2" charset="0"/>
                <a:ea typeface="+mn-ea"/>
                <a:cs typeface="+mn-cs"/>
              </a:rPr>
              <a:t>HARVARD | BUSINESS | SCHOOL</a:t>
            </a:r>
          </a:p>
        </p:txBody>
      </p:sp>
    </p:spTree>
    <p:extLst>
      <p:ext uri="{BB962C8B-B14F-4D97-AF65-F5344CB8AC3E}">
        <p14:creationId xmlns:p14="http://schemas.microsoft.com/office/powerpoint/2010/main" val="25552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svg"/>
<Relationship Id="rId4" Type="http://schemas.openxmlformats.org/officeDocument/2006/relationships/image" Target="../media/image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059F47-E8D7-EBD1-DD45-03DC49546516}"/>
              </a:ext>
            </a:extLst>
          </p:cNvPr>
          <p:cNvSpPr/>
          <p:nvPr/>
        </p:nvSpPr>
        <p:spPr>
          <a:xfrm>
            <a:off x="-11020" y="-27083"/>
            <a:ext cx="12279220" cy="690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557768B7-7440-B76A-F6DC-0FA8C6AEA3CC}"/>
              </a:ext>
            </a:extLst>
          </p:cNvPr>
          <p:cNvSpPr/>
          <p:nvPr/>
        </p:nvSpPr>
        <p:spPr>
          <a:xfrm>
            <a:off x="-6181" y="2937082"/>
            <a:ext cx="12274381" cy="3466343"/>
          </a:xfrm>
          <a:custGeom>
            <a:avLst/>
            <a:gdLst>
              <a:gd name="connsiteX0" fmla="*/ 0 w 12192001"/>
              <a:gd name="connsiteY0" fmla="*/ 0 h 3300095"/>
              <a:gd name="connsiteX1" fmla="*/ 12192002 w 12192001"/>
              <a:gd name="connsiteY1" fmla="*/ 0 h 3300095"/>
              <a:gd name="connsiteX2" fmla="*/ 12192002 w 12192001"/>
              <a:gd name="connsiteY2" fmla="*/ 3300095 h 3300095"/>
              <a:gd name="connsiteX3" fmla="*/ 0 w 12192001"/>
              <a:gd name="connsiteY3" fmla="*/ 3300095 h 330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300095">
                <a:moveTo>
                  <a:pt x="0" y="0"/>
                </a:moveTo>
                <a:lnTo>
                  <a:pt x="12192002" y="0"/>
                </a:lnTo>
                <a:lnTo>
                  <a:pt x="12192002" y="3300095"/>
                </a:lnTo>
                <a:lnTo>
                  <a:pt x="0" y="3300095"/>
                </a:lnTo>
                <a:close/>
              </a:path>
            </a:pathLst>
          </a:custGeom>
          <a:solidFill>
            <a:srgbClr val="009BC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reeform: Shape 128">
            <a:extLst>
              <a:ext uri="{FF2B5EF4-FFF2-40B4-BE49-F238E27FC236}">
                <a16:creationId xmlns:a16="http://schemas.microsoft.com/office/drawing/2014/main" id="{9604A559-FFA0-3059-B2AC-E23D8A84C200}"/>
              </a:ext>
            </a:extLst>
          </p:cNvPr>
          <p:cNvSpPr/>
          <p:nvPr/>
        </p:nvSpPr>
        <p:spPr>
          <a:xfrm>
            <a:off x="1373093" y="-38100"/>
            <a:ext cx="10895107" cy="5105400"/>
          </a:xfrm>
          <a:custGeom>
            <a:avLst/>
            <a:gdLst>
              <a:gd name="connsiteX0" fmla="*/ 0 w 7798182"/>
              <a:gd name="connsiteY0" fmla="*/ 0 h 4997577"/>
              <a:gd name="connsiteX1" fmla="*/ 7798182 w 7798182"/>
              <a:gd name="connsiteY1" fmla="*/ 0 h 4997577"/>
              <a:gd name="connsiteX2" fmla="*/ 7798182 w 7798182"/>
              <a:gd name="connsiteY2" fmla="*/ 4997577 h 4997577"/>
              <a:gd name="connsiteX3" fmla="*/ 0 w 7798182"/>
              <a:gd name="connsiteY3" fmla="*/ 4997577 h 49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4997577">
                <a:moveTo>
                  <a:pt x="0" y="0"/>
                </a:moveTo>
                <a:lnTo>
                  <a:pt x="7798182" y="0"/>
                </a:lnTo>
                <a:lnTo>
                  <a:pt x="7798182" y="4997577"/>
                </a:lnTo>
                <a:lnTo>
                  <a:pt x="0" y="499757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54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F127C4C4-130B-5A85-6FF3-822258147552}"/>
              </a:ext>
            </a:extLst>
          </p:cNvPr>
          <p:cNvSpPr txBox="1"/>
          <p:nvPr/>
        </p:nvSpPr>
        <p:spPr>
          <a:xfrm>
            <a:off x="1959710" y="2071950"/>
            <a:ext cx="8311196" cy="1692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Crafting Your Life: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You Living Consistent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What Matters Most to You?</a:t>
            </a:r>
            <a:endParaRPr kumimoji="0" lang="en-GB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15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4EE06E-034D-B69F-142B-A58A1E604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59" y="454575"/>
            <a:ext cx="4137215" cy="600001"/>
          </a:xfrm>
          <a:prstGeom prst="rect">
            <a:avLst/>
          </a:prstGeom>
        </p:spPr>
      </p:pic>
      <p:sp>
        <p:nvSpPr>
          <p:cNvPr id="7" name="Freeform: Shape 127">
            <a:extLst>
              <a:ext uri="{FF2B5EF4-FFF2-40B4-BE49-F238E27FC236}">
                <a16:creationId xmlns:a16="http://schemas.microsoft.com/office/drawing/2014/main" id="{A45A7E30-0579-18A7-1BFC-2D9818A62E0B}"/>
              </a:ext>
            </a:extLst>
          </p:cNvPr>
          <p:cNvSpPr/>
          <p:nvPr/>
        </p:nvSpPr>
        <p:spPr>
          <a:xfrm>
            <a:off x="1362075" y="5955866"/>
            <a:ext cx="10906125" cy="919990"/>
          </a:xfrm>
          <a:custGeom>
            <a:avLst/>
            <a:gdLst>
              <a:gd name="connsiteX0" fmla="*/ 0 w 7798182"/>
              <a:gd name="connsiteY0" fmla="*/ 0 h 760349"/>
              <a:gd name="connsiteX1" fmla="*/ 7798182 w 7798182"/>
              <a:gd name="connsiteY1" fmla="*/ 0 h 760349"/>
              <a:gd name="connsiteX2" fmla="*/ 7798182 w 7798182"/>
              <a:gd name="connsiteY2" fmla="*/ 760349 h 760349"/>
              <a:gd name="connsiteX3" fmla="*/ 0 w 7798182"/>
              <a:gd name="connsiteY3" fmla="*/ 760349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760349">
                <a:moveTo>
                  <a:pt x="0" y="0"/>
                </a:moveTo>
                <a:lnTo>
                  <a:pt x="7798182" y="0"/>
                </a:lnTo>
                <a:lnTo>
                  <a:pt x="7798182" y="760349"/>
                </a:lnTo>
                <a:lnTo>
                  <a:pt x="0" y="76034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159">
            <a:extLst>
              <a:ext uri="{FF2B5EF4-FFF2-40B4-BE49-F238E27FC236}">
                <a16:creationId xmlns:a16="http://schemas.microsoft.com/office/drawing/2014/main" id="{0589CB9F-BF41-6525-90B0-3AB46C48A233}"/>
              </a:ext>
            </a:extLst>
          </p:cNvPr>
          <p:cNvSpPr txBox="1"/>
          <p:nvPr/>
        </p:nvSpPr>
        <p:spPr>
          <a:xfrm>
            <a:off x="1959710" y="4094773"/>
            <a:ext cx="69677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Leslie Perlow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Konosuke Matsushita Professor of Leadership</a:t>
            </a:r>
          </a:p>
        </p:txBody>
      </p:sp>
      <p:sp>
        <p:nvSpPr>
          <p:cNvPr id="9" name="TextBox 160">
            <a:extLst>
              <a:ext uri="{FF2B5EF4-FFF2-40B4-BE49-F238E27FC236}">
                <a16:creationId xmlns:a16="http://schemas.microsoft.com/office/drawing/2014/main" id="{B293F3AB-D741-9049-FB94-B9076471A067}"/>
              </a:ext>
            </a:extLst>
          </p:cNvPr>
          <p:cNvSpPr txBox="1"/>
          <p:nvPr/>
        </p:nvSpPr>
        <p:spPr>
          <a:xfrm>
            <a:off x="1959710" y="6282738"/>
            <a:ext cx="164747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10" name="Rectangle 161">
            <a:extLst>
              <a:ext uri="{FF2B5EF4-FFF2-40B4-BE49-F238E27FC236}">
                <a16:creationId xmlns:a16="http://schemas.microsoft.com/office/drawing/2014/main" id="{FE72FCF0-ACCF-59A0-1507-E138E087ED69}"/>
              </a:ext>
            </a:extLst>
          </p:cNvPr>
          <p:cNvSpPr/>
          <p:nvPr/>
        </p:nvSpPr>
        <p:spPr>
          <a:xfrm>
            <a:off x="8050686" y="6267350"/>
            <a:ext cx="3108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Leslie Perlow</a:t>
            </a:r>
          </a:p>
        </p:txBody>
      </p:sp>
      <p:pic>
        <p:nvPicPr>
          <p:cNvPr id="11" name="Graphic 162">
            <a:extLst>
              <a:ext uri="{FF2B5EF4-FFF2-40B4-BE49-F238E27FC236}">
                <a16:creationId xmlns:a16="http://schemas.microsoft.com/office/drawing/2014/main" id="{A3092989-FC8B-BACC-2F24-42633F401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80321" y="-76200"/>
            <a:ext cx="771525" cy="6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38832"/>
              <a:ext cx="7254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38832"/>
              <a:ext cx="7254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38832"/>
              <a:ext cx="7254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281130"/>
              <a:ext cx="725449" cy="323130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23428"/>
              <a:ext cx="725449" cy="328900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38832"/>
              <a:ext cx="725449" cy="317359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2165726"/>
              <a:ext cx="725449" cy="334670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2165726"/>
              <a:ext cx="725449" cy="334670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2511937"/>
              <a:ext cx="725449" cy="300049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0308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423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96348" y="374537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374537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91848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2410502" y="2396533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519573" y="2396533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8628644" y="2338832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39587" y="2281130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48658" y="2338832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57730" y="2338832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68673" y="2396533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177744" y="2108024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0286815" y="2454235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2538177" y="201432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647248" y="201432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8756319" y="195662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367263" y="189892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476334" y="195662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9585405" y="195662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196348" y="201432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305420" y="172581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414491" y="207202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56" name="rc55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934733"/>
              <a:ext cx="8712608" cy="808899"/>
            </a:xfrm>
            <a:custGeom>
              <a:avLst/>
              <a:pathLst>
                <a:path w="8712608" h="808899">
                  <a:moveTo>
                    <a:pt x="0" y="808899"/>
                  </a:moveTo>
                  <a:lnTo>
                    <a:pt x="88006" y="692660"/>
                  </a:lnTo>
                  <a:lnTo>
                    <a:pt x="176012" y="584530"/>
                  </a:lnTo>
                  <a:lnTo>
                    <a:pt x="264018" y="485454"/>
                  </a:lnTo>
                  <a:lnTo>
                    <a:pt x="352024" y="395854"/>
                  </a:lnTo>
                  <a:lnTo>
                    <a:pt x="440030" y="316195"/>
                  </a:lnTo>
                  <a:lnTo>
                    <a:pt x="528036" y="247174"/>
                  </a:lnTo>
                  <a:lnTo>
                    <a:pt x="616043" y="188554"/>
                  </a:lnTo>
                  <a:lnTo>
                    <a:pt x="704049" y="140266"/>
                  </a:lnTo>
                  <a:lnTo>
                    <a:pt x="792055" y="102325"/>
                  </a:lnTo>
                  <a:lnTo>
                    <a:pt x="880061" y="74353"/>
                  </a:lnTo>
                  <a:lnTo>
                    <a:pt x="968067" y="55686"/>
                  </a:lnTo>
                  <a:lnTo>
                    <a:pt x="1056073" y="45786"/>
                  </a:lnTo>
                  <a:lnTo>
                    <a:pt x="1144079" y="44214"/>
                  </a:lnTo>
                  <a:lnTo>
                    <a:pt x="1232086" y="49916"/>
                  </a:lnTo>
                  <a:lnTo>
                    <a:pt x="1320092" y="62104"/>
                  </a:lnTo>
                  <a:lnTo>
                    <a:pt x="1408098" y="80090"/>
                  </a:lnTo>
                  <a:lnTo>
                    <a:pt x="1496104" y="102901"/>
                  </a:lnTo>
                  <a:lnTo>
                    <a:pt x="1584110" y="129630"/>
                  </a:lnTo>
                  <a:lnTo>
                    <a:pt x="1672116" y="159476"/>
                  </a:lnTo>
                  <a:lnTo>
                    <a:pt x="1760122" y="191643"/>
                  </a:lnTo>
                  <a:lnTo>
                    <a:pt x="1848129" y="225287"/>
                  </a:lnTo>
                  <a:lnTo>
                    <a:pt x="1936135" y="259702"/>
                  </a:lnTo>
                  <a:lnTo>
                    <a:pt x="2024141" y="294222"/>
                  </a:lnTo>
                  <a:lnTo>
                    <a:pt x="2112147" y="328231"/>
                  </a:lnTo>
                  <a:lnTo>
                    <a:pt x="2200153" y="361219"/>
                  </a:lnTo>
                  <a:lnTo>
                    <a:pt x="2288159" y="392709"/>
                  </a:lnTo>
                  <a:lnTo>
                    <a:pt x="2376165" y="422298"/>
                  </a:lnTo>
                  <a:lnTo>
                    <a:pt x="2464172" y="449722"/>
                  </a:lnTo>
                  <a:lnTo>
                    <a:pt x="2552178" y="474749"/>
                  </a:lnTo>
                  <a:lnTo>
                    <a:pt x="2640184" y="497103"/>
                  </a:lnTo>
                  <a:lnTo>
                    <a:pt x="2728190" y="516771"/>
                  </a:lnTo>
                  <a:lnTo>
                    <a:pt x="2816196" y="533696"/>
                  </a:lnTo>
                  <a:lnTo>
                    <a:pt x="2904202" y="547796"/>
                  </a:lnTo>
                  <a:lnTo>
                    <a:pt x="2992208" y="559111"/>
                  </a:lnTo>
                  <a:lnTo>
                    <a:pt x="3080215" y="567738"/>
                  </a:lnTo>
                  <a:lnTo>
                    <a:pt x="3168221" y="573728"/>
                  </a:lnTo>
                  <a:lnTo>
                    <a:pt x="3256227" y="577103"/>
                  </a:lnTo>
                  <a:lnTo>
                    <a:pt x="3344233" y="578047"/>
                  </a:lnTo>
                  <a:lnTo>
                    <a:pt x="3432239" y="576661"/>
                  </a:lnTo>
                  <a:lnTo>
                    <a:pt x="3520245" y="572988"/>
                  </a:lnTo>
                  <a:lnTo>
                    <a:pt x="3608251" y="567192"/>
                  </a:lnTo>
                  <a:lnTo>
                    <a:pt x="3696258" y="559415"/>
                  </a:lnTo>
                  <a:lnTo>
                    <a:pt x="3784264" y="549758"/>
                  </a:lnTo>
                  <a:lnTo>
                    <a:pt x="3872270" y="538347"/>
                  </a:lnTo>
                  <a:lnTo>
                    <a:pt x="3960276" y="525385"/>
                  </a:lnTo>
                  <a:lnTo>
                    <a:pt x="4048282" y="511043"/>
                  </a:lnTo>
                  <a:lnTo>
                    <a:pt x="4136288" y="495474"/>
                  </a:lnTo>
                  <a:lnTo>
                    <a:pt x="4224294" y="478940"/>
                  </a:lnTo>
                  <a:lnTo>
                    <a:pt x="4312301" y="461675"/>
                  </a:lnTo>
                  <a:lnTo>
                    <a:pt x="4400307" y="443919"/>
                  </a:lnTo>
                  <a:lnTo>
                    <a:pt x="4488313" y="425947"/>
                  </a:lnTo>
                  <a:lnTo>
                    <a:pt x="4576319" y="408028"/>
                  </a:lnTo>
                  <a:lnTo>
                    <a:pt x="4664325" y="390418"/>
                  </a:lnTo>
                  <a:lnTo>
                    <a:pt x="4752331" y="373387"/>
                  </a:lnTo>
                  <a:lnTo>
                    <a:pt x="4840337" y="357134"/>
                  </a:lnTo>
                  <a:lnTo>
                    <a:pt x="4928344" y="341836"/>
                  </a:lnTo>
                  <a:lnTo>
                    <a:pt x="5016350" y="327654"/>
                  </a:lnTo>
                  <a:lnTo>
                    <a:pt x="5104356" y="314653"/>
                  </a:lnTo>
                  <a:lnTo>
                    <a:pt x="5192362" y="302834"/>
                  </a:lnTo>
                  <a:lnTo>
                    <a:pt x="5280368" y="292161"/>
                  </a:lnTo>
                  <a:lnTo>
                    <a:pt x="5368374" y="282542"/>
                  </a:lnTo>
                  <a:lnTo>
                    <a:pt x="5456381" y="273774"/>
                  </a:lnTo>
                  <a:lnTo>
                    <a:pt x="5544387" y="265645"/>
                  </a:lnTo>
                  <a:lnTo>
                    <a:pt x="5632393" y="257906"/>
                  </a:lnTo>
                  <a:lnTo>
                    <a:pt x="5720399" y="250253"/>
                  </a:lnTo>
                  <a:lnTo>
                    <a:pt x="5808405" y="242397"/>
                  </a:lnTo>
                  <a:lnTo>
                    <a:pt x="5896411" y="234040"/>
                  </a:lnTo>
                  <a:lnTo>
                    <a:pt x="5984417" y="224898"/>
                  </a:lnTo>
                  <a:lnTo>
                    <a:pt x="6072424" y="214761"/>
                  </a:lnTo>
                  <a:lnTo>
                    <a:pt x="6160430" y="203454"/>
                  </a:lnTo>
                  <a:lnTo>
                    <a:pt x="6248436" y="190809"/>
                  </a:lnTo>
                  <a:lnTo>
                    <a:pt x="6336442" y="176837"/>
                  </a:lnTo>
                  <a:lnTo>
                    <a:pt x="6424448" y="161579"/>
                  </a:lnTo>
                  <a:lnTo>
                    <a:pt x="6512454" y="145132"/>
                  </a:lnTo>
                  <a:lnTo>
                    <a:pt x="6600460" y="127721"/>
                  </a:lnTo>
                  <a:lnTo>
                    <a:pt x="6688467" y="109655"/>
                  </a:lnTo>
                  <a:lnTo>
                    <a:pt x="6776473" y="91296"/>
                  </a:lnTo>
                  <a:lnTo>
                    <a:pt x="6864479" y="73106"/>
                  </a:lnTo>
                  <a:lnTo>
                    <a:pt x="6952485" y="55599"/>
                  </a:lnTo>
                  <a:lnTo>
                    <a:pt x="7040491" y="39330"/>
                  </a:lnTo>
                  <a:lnTo>
                    <a:pt x="7128497" y="24978"/>
                  </a:lnTo>
                  <a:lnTo>
                    <a:pt x="7216503" y="13188"/>
                  </a:lnTo>
                  <a:lnTo>
                    <a:pt x="7304510" y="4612"/>
                  </a:lnTo>
                  <a:lnTo>
                    <a:pt x="7392516" y="0"/>
                  </a:lnTo>
                  <a:lnTo>
                    <a:pt x="7480522" y="160"/>
                  </a:lnTo>
                  <a:lnTo>
                    <a:pt x="7568528" y="5684"/>
                  </a:lnTo>
                  <a:lnTo>
                    <a:pt x="7656534" y="17250"/>
                  </a:lnTo>
                  <a:lnTo>
                    <a:pt x="7744540" y="35782"/>
                  </a:lnTo>
                  <a:lnTo>
                    <a:pt x="7832546" y="61702"/>
                  </a:lnTo>
                  <a:lnTo>
                    <a:pt x="7920553" y="95531"/>
                  </a:lnTo>
                  <a:lnTo>
                    <a:pt x="8008559" y="137915"/>
                  </a:lnTo>
                  <a:lnTo>
                    <a:pt x="8096565" y="189277"/>
                  </a:lnTo>
                  <a:lnTo>
                    <a:pt x="8184571" y="249709"/>
                  </a:lnTo>
                  <a:lnTo>
                    <a:pt x="8272577" y="319382"/>
                  </a:lnTo>
                  <a:lnTo>
                    <a:pt x="8360583" y="398632"/>
                  </a:lnTo>
                  <a:lnTo>
                    <a:pt x="8448589" y="486959"/>
                  </a:lnTo>
                  <a:lnTo>
                    <a:pt x="8536596" y="584063"/>
                  </a:lnTo>
                  <a:lnTo>
                    <a:pt x="8624602" y="689686"/>
                  </a:lnTo>
                  <a:lnTo>
                    <a:pt x="8712608" y="803070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087727" y="1333599"/>
              <a:ext cx="1188026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5.0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934733"/>
              <a:ext cx="8712608" cy="808899"/>
            </a:xfrm>
            <a:custGeom>
              <a:avLst/>
              <a:pathLst>
                <a:path w="8712608" h="808899">
                  <a:moveTo>
                    <a:pt x="0" y="808899"/>
                  </a:moveTo>
                  <a:lnTo>
                    <a:pt x="88006" y="692660"/>
                  </a:lnTo>
                  <a:lnTo>
                    <a:pt x="176012" y="584530"/>
                  </a:lnTo>
                  <a:lnTo>
                    <a:pt x="264018" y="485454"/>
                  </a:lnTo>
                  <a:lnTo>
                    <a:pt x="352024" y="395854"/>
                  </a:lnTo>
                  <a:lnTo>
                    <a:pt x="440030" y="316195"/>
                  </a:lnTo>
                  <a:lnTo>
                    <a:pt x="528036" y="247174"/>
                  </a:lnTo>
                  <a:lnTo>
                    <a:pt x="616043" y="188554"/>
                  </a:lnTo>
                  <a:lnTo>
                    <a:pt x="704049" y="140266"/>
                  </a:lnTo>
                  <a:lnTo>
                    <a:pt x="792055" y="102325"/>
                  </a:lnTo>
                  <a:lnTo>
                    <a:pt x="880061" y="74353"/>
                  </a:lnTo>
                  <a:lnTo>
                    <a:pt x="968067" y="55686"/>
                  </a:lnTo>
                  <a:lnTo>
                    <a:pt x="1056073" y="45786"/>
                  </a:lnTo>
                  <a:lnTo>
                    <a:pt x="1144079" y="44214"/>
                  </a:lnTo>
                  <a:lnTo>
                    <a:pt x="1232086" y="49916"/>
                  </a:lnTo>
                  <a:lnTo>
                    <a:pt x="1320092" y="62104"/>
                  </a:lnTo>
                  <a:lnTo>
                    <a:pt x="1408098" y="80090"/>
                  </a:lnTo>
                  <a:lnTo>
                    <a:pt x="1496104" y="102901"/>
                  </a:lnTo>
                  <a:lnTo>
                    <a:pt x="1584110" y="129630"/>
                  </a:lnTo>
                  <a:lnTo>
                    <a:pt x="1672116" y="159476"/>
                  </a:lnTo>
                  <a:lnTo>
                    <a:pt x="1760122" y="191643"/>
                  </a:lnTo>
                  <a:lnTo>
                    <a:pt x="1848129" y="225287"/>
                  </a:lnTo>
                  <a:lnTo>
                    <a:pt x="1936135" y="259702"/>
                  </a:lnTo>
                  <a:lnTo>
                    <a:pt x="2024141" y="294222"/>
                  </a:lnTo>
                  <a:lnTo>
                    <a:pt x="2112147" y="328231"/>
                  </a:lnTo>
                  <a:lnTo>
                    <a:pt x="2200153" y="361219"/>
                  </a:lnTo>
                  <a:lnTo>
                    <a:pt x="2288159" y="392709"/>
                  </a:lnTo>
                  <a:lnTo>
                    <a:pt x="2376165" y="422298"/>
                  </a:lnTo>
                  <a:lnTo>
                    <a:pt x="2464172" y="449722"/>
                  </a:lnTo>
                  <a:lnTo>
                    <a:pt x="2552178" y="474749"/>
                  </a:lnTo>
                  <a:lnTo>
                    <a:pt x="2640184" y="497103"/>
                  </a:lnTo>
                  <a:lnTo>
                    <a:pt x="2728190" y="516771"/>
                  </a:lnTo>
                  <a:lnTo>
                    <a:pt x="2816196" y="533696"/>
                  </a:lnTo>
                  <a:lnTo>
                    <a:pt x="2904202" y="547796"/>
                  </a:lnTo>
                  <a:lnTo>
                    <a:pt x="2992208" y="559111"/>
                  </a:lnTo>
                  <a:lnTo>
                    <a:pt x="3080215" y="567738"/>
                  </a:lnTo>
                  <a:lnTo>
                    <a:pt x="3168221" y="573728"/>
                  </a:lnTo>
                  <a:lnTo>
                    <a:pt x="3256227" y="577103"/>
                  </a:lnTo>
                  <a:lnTo>
                    <a:pt x="3344233" y="578047"/>
                  </a:lnTo>
                  <a:lnTo>
                    <a:pt x="3432239" y="576661"/>
                  </a:lnTo>
                  <a:lnTo>
                    <a:pt x="3520245" y="572988"/>
                  </a:lnTo>
                  <a:lnTo>
                    <a:pt x="3608251" y="567192"/>
                  </a:lnTo>
                  <a:lnTo>
                    <a:pt x="3696258" y="559415"/>
                  </a:lnTo>
                  <a:lnTo>
                    <a:pt x="3784264" y="549758"/>
                  </a:lnTo>
                  <a:lnTo>
                    <a:pt x="3872270" y="538347"/>
                  </a:lnTo>
                  <a:lnTo>
                    <a:pt x="3960276" y="525385"/>
                  </a:lnTo>
                  <a:lnTo>
                    <a:pt x="4048282" y="511043"/>
                  </a:lnTo>
                  <a:lnTo>
                    <a:pt x="4136288" y="495474"/>
                  </a:lnTo>
                  <a:lnTo>
                    <a:pt x="4224294" y="478940"/>
                  </a:lnTo>
                  <a:lnTo>
                    <a:pt x="4312301" y="461675"/>
                  </a:lnTo>
                  <a:lnTo>
                    <a:pt x="4400307" y="443919"/>
                  </a:lnTo>
                  <a:lnTo>
                    <a:pt x="4488313" y="425947"/>
                  </a:lnTo>
                  <a:lnTo>
                    <a:pt x="4576319" y="408028"/>
                  </a:lnTo>
                  <a:lnTo>
                    <a:pt x="4664325" y="390418"/>
                  </a:lnTo>
                  <a:lnTo>
                    <a:pt x="4752331" y="373387"/>
                  </a:lnTo>
                  <a:lnTo>
                    <a:pt x="4840337" y="357134"/>
                  </a:lnTo>
                  <a:lnTo>
                    <a:pt x="4928344" y="341836"/>
                  </a:lnTo>
                  <a:lnTo>
                    <a:pt x="5016350" y="327654"/>
                  </a:lnTo>
                  <a:lnTo>
                    <a:pt x="5104356" y="314653"/>
                  </a:lnTo>
                  <a:lnTo>
                    <a:pt x="5192362" y="302834"/>
                  </a:lnTo>
                  <a:lnTo>
                    <a:pt x="5280368" y="292161"/>
                  </a:lnTo>
                  <a:lnTo>
                    <a:pt x="5368374" y="282542"/>
                  </a:lnTo>
                  <a:lnTo>
                    <a:pt x="5456381" y="273774"/>
                  </a:lnTo>
                  <a:lnTo>
                    <a:pt x="5544387" y="265645"/>
                  </a:lnTo>
                  <a:lnTo>
                    <a:pt x="5632393" y="257906"/>
                  </a:lnTo>
                  <a:lnTo>
                    <a:pt x="5720399" y="250253"/>
                  </a:lnTo>
                  <a:lnTo>
                    <a:pt x="5808405" y="242397"/>
                  </a:lnTo>
                  <a:lnTo>
                    <a:pt x="5896411" y="234040"/>
                  </a:lnTo>
                  <a:lnTo>
                    <a:pt x="5984417" y="224898"/>
                  </a:lnTo>
                  <a:lnTo>
                    <a:pt x="6072424" y="214761"/>
                  </a:lnTo>
                  <a:lnTo>
                    <a:pt x="6160430" y="203454"/>
                  </a:lnTo>
                  <a:lnTo>
                    <a:pt x="6248436" y="190809"/>
                  </a:lnTo>
                  <a:lnTo>
                    <a:pt x="6336442" y="176837"/>
                  </a:lnTo>
                  <a:lnTo>
                    <a:pt x="6424448" y="161579"/>
                  </a:lnTo>
                  <a:lnTo>
                    <a:pt x="6512454" y="145132"/>
                  </a:lnTo>
                  <a:lnTo>
                    <a:pt x="6600460" y="127721"/>
                  </a:lnTo>
                  <a:lnTo>
                    <a:pt x="6688467" y="109655"/>
                  </a:lnTo>
                  <a:lnTo>
                    <a:pt x="6776473" y="91296"/>
                  </a:lnTo>
                  <a:lnTo>
                    <a:pt x="6864479" y="73106"/>
                  </a:lnTo>
                  <a:lnTo>
                    <a:pt x="6952485" y="55599"/>
                  </a:lnTo>
                  <a:lnTo>
                    <a:pt x="7040491" y="39330"/>
                  </a:lnTo>
                  <a:lnTo>
                    <a:pt x="7128497" y="24978"/>
                  </a:lnTo>
                  <a:lnTo>
                    <a:pt x="7216503" y="13188"/>
                  </a:lnTo>
                  <a:lnTo>
                    <a:pt x="7304510" y="4612"/>
                  </a:lnTo>
                  <a:lnTo>
                    <a:pt x="7392516" y="0"/>
                  </a:lnTo>
                  <a:lnTo>
                    <a:pt x="7480522" y="160"/>
                  </a:lnTo>
                  <a:lnTo>
                    <a:pt x="7568528" y="5684"/>
                  </a:lnTo>
                  <a:lnTo>
                    <a:pt x="7656534" y="17250"/>
                  </a:lnTo>
                  <a:lnTo>
                    <a:pt x="7744540" y="35782"/>
                  </a:lnTo>
                  <a:lnTo>
                    <a:pt x="7832546" y="61702"/>
                  </a:lnTo>
                  <a:lnTo>
                    <a:pt x="7920553" y="95531"/>
                  </a:lnTo>
                  <a:lnTo>
                    <a:pt x="8008559" y="137915"/>
                  </a:lnTo>
                  <a:lnTo>
                    <a:pt x="8096565" y="189277"/>
                  </a:lnTo>
                  <a:lnTo>
                    <a:pt x="8184571" y="249709"/>
                  </a:lnTo>
                  <a:lnTo>
                    <a:pt x="8272577" y="319382"/>
                  </a:lnTo>
                  <a:lnTo>
                    <a:pt x="8360583" y="398632"/>
                  </a:lnTo>
                  <a:lnTo>
                    <a:pt x="8448589" y="486959"/>
                  </a:lnTo>
                  <a:lnTo>
                    <a:pt x="8536596" y="584063"/>
                  </a:lnTo>
                  <a:lnTo>
                    <a:pt x="8624602" y="689686"/>
                  </a:lnTo>
                  <a:lnTo>
                    <a:pt x="8712608" y="803070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087727" y="1333599"/>
              <a:ext cx="1188026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5.0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5.0</a:t>
              </a:r>
            </a:p>
          </p:txBody>
        </p:sp>
        <p:sp>
          <p:nvSpPr>
            <p:cNvPr id="37" name="tx5"/>
            <p:cNvSpPr/>
            <p:nvPr/>
          </p:nvSpPr>
          <p:spPr>
            <a:xfrm>
              <a:off x="9471323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5.2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02958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71438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39919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675295"/>
              <a:ext cx="8131767" cy="1322469"/>
            </a:xfrm>
            <a:custGeom>
              <a:avLst/>
              <a:pathLst>
                <a:path w="8131767" h="1322469">
                  <a:moveTo>
                    <a:pt x="0" y="1322469"/>
                  </a:moveTo>
                  <a:lnTo>
                    <a:pt x="82139" y="1234493"/>
                  </a:lnTo>
                  <a:lnTo>
                    <a:pt x="164278" y="1154159"/>
                  </a:lnTo>
                  <a:lnTo>
                    <a:pt x="246417" y="1081560"/>
                  </a:lnTo>
                  <a:lnTo>
                    <a:pt x="328556" y="1016793"/>
                  </a:lnTo>
                  <a:lnTo>
                    <a:pt x="410695" y="959454"/>
                  </a:lnTo>
                  <a:lnTo>
                    <a:pt x="492834" y="909098"/>
                  </a:lnTo>
                  <a:lnTo>
                    <a:pt x="574973" y="865223"/>
                  </a:lnTo>
                  <a:lnTo>
                    <a:pt x="657112" y="827342"/>
                  </a:lnTo>
                  <a:lnTo>
                    <a:pt x="739251" y="794760"/>
                  </a:lnTo>
                  <a:lnTo>
                    <a:pt x="821390" y="766740"/>
                  </a:lnTo>
                  <a:lnTo>
                    <a:pt x="903529" y="742630"/>
                  </a:lnTo>
                  <a:lnTo>
                    <a:pt x="985668" y="721829"/>
                  </a:lnTo>
                  <a:lnTo>
                    <a:pt x="1067807" y="703743"/>
                  </a:lnTo>
                  <a:lnTo>
                    <a:pt x="1149946" y="687781"/>
                  </a:lnTo>
                  <a:lnTo>
                    <a:pt x="1232086" y="673480"/>
                  </a:lnTo>
                  <a:lnTo>
                    <a:pt x="1314225" y="660455"/>
                  </a:lnTo>
                  <a:lnTo>
                    <a:pt x="1396364" y="648400"/>
                  </a:lnTo>
                  <a:lnTo>
                    <a:pt x="1478503" y="637043"/>
                  </a:lnTo>
                  <a:lnTo>
                    <a:pt x="1560642" y="626218"/>
                  </a:lnTo>
                  <a:lnTo>
                    <a:pt x="1642781" y="615818"/>
                  </a:lnTo>
                  <a:lnTo>
                    <a:pt x="1724920" y="605802"/>
                  </a:lnTo>
                  <a:lnTo>
                    <a:pt x="1807059" y="596154"/>
                  </a:lnTo>
                  <a:lnTo>
                    <a:pt x="1889198" y="586903"/>
                  </a:lnTo>
                  <a:lnTo>
                    <a:pt x="1971337" y="578097"/>
                  </a:lnTo>
                  <a:lnTo>
                    <a:pt x="2053476" y="569807"/>
                  </a:lnTo>
                  <a:lnTo>
                    <a:pt x="2135615" y="562085"/>
                  </a:lnTo>
                  <a:lnTo>
                    <a:pt x="2217754" y="554969"/>
                  </a:lnTo>
                  <a:lnTo>
                    <a:pt x="2299893" y="548480"/>
                  </a:lnTo>
                  <a:lnTo>
                    <a:pt x="2382032" y="542624"/>
                  </a:lnTo>
                  <a:lnTo>
                    <a:pt x="2464172" y="537357"/>
                  </a:lnTo>
                  <a:lnTo>
                    <a:pt x="2546311" y="532600"/>
                  </a:lnTo>
                  <a:lnTo>
                    <a:pt x="2628450" y="528248"/>
                  </a:lnTo>
                  <a:lnTo>
                    <a:pt x="2710589" y="524169"/>
                  </a:lnTo>
                  <a:lnTo>
                    <a:pt x="2792728" y="520200"/>
                  </a:lnTo>
                  <a:lnTo>
                    <a:pt x="2874867" y="516158"/>
                  </a:lnTo>
                  <a:lnTo>
                    <a:pt x="2957006" y="511854"/>
                  </a:lnTo>
                  <a:lnTo>
                    <a:pt x="3039145" y="507092"/>
                  </a:lnTo>
                  <a:lnTo>
                    <a:pt x="3121284" y="501658"/>
                  </a:lnTo>
                  <a:lnTo>
                    <a:pt x="3203423" y="495380"/>
                  </a:lnTo>
                  <a:lnTo>
                    <a:pt x="3285562" y="488090"/>
                  </a:lnTo>
                  <a:lnTo>
                    <a:pt x="3367701" y="479635"/>
                  </a:lnTo>
                  <a:lnTo>
                    <a:pt x="3449840" y="469843"/>
                  </a:lnTo>
                  <a:lnTo>
                    <a:pt x="3531979" y="458640"/>
                  </a:lnTo>
                  <a:lnTo>
                    <a:pt x="3614119" y="445953"/>
                  </a:lnTo>
                  <a:lnTo>
                    <a:pt x="3696258" y="431733"/>
                  </a:lnTo>
                  <a:lnTo>
                    <a:pt x="3778397" y="415927"/>
                  </a:lnTo>
                  <a:lnTo>
                    <a:pt x="3860536" y="398571"/>
                  </a:lnTo>
                  <a:lnTo>
                    <a:pt x="3942675" y="379724"/>
                  </a:lnTo>
                  <a:lnTo>
                    <a:pt x="4024814" y="359465"/>
                  </a:lnTo>
                  <a:lnTo>
                    <a:pt x="4106953" y="337881"/>
                  </a:lnTo>
                  <a:lnTo>
                    <a:pt x="4189092" y="315118"/>
                  </a:lnTo>
                  <a:lnTo>
                    <a:pt x="4271231" y="291366"/>
                  </a:lnTo>
                  <a:lnTo>
                    <a:pt x="4353370" y="266819"/>
                  </a:lnTo>
                  <a:lnTo>
                    <a:pt x="4435509" y="241693"/>
                  </a:lnTo>
                  <a:lnTo>
                    <a:pt x="4517648" y="216239"/>
                  </a:lnTo>
                  <a:lnTo>
                    <a:pt x="4599787" y="190738"/>
                  </a:lnTo>
                  <a:lnTo>
                    <a:pt x="4681926" y="165478"/>
                  </a:lnTo>
                  <a:lnTo>
                    <a:pt x="4764065" y="140768"/>
                  </a:lnTo>
                  <a:lnTo>
                    <a:pt x="4846205" y="116966"/>
                  </a:lnTo>
                  <a:lnTo>
                    <a:pt x="4928344" y="94397"/>
                  </a:lnTo>
                  <a:lnTo>
                    <a:pt x="5010483" y="73409"/>
                  </a:lnTo>
                  <a:lnTo>
                    <a:pt x="5092622" y="54356"/>
                  </a:lnTo>
                  <a:lnTo>
                    <a:pt x="5174761" y="37663"/>
                  </a:lnTo>
                  <a:lnTo>
                    <a:pt x="5256900" y="23629"/>
                  </a:lnTo>
                  <a:lnTo>
                    <a:pt x="5339039" y="12564"/>
                  </a:lnTo>
                  <a:lnTo>
                    <a:pt x="5421178" y="4754"/>
                  </a:lnTo>
                  <a:lnTo>
                    <a:pt x="5503317" y="515"/>
                  </a:lnTo>
                  <a:lnTo>
                    <a:pt x="5585456" y="0"/>
                  </a:lnTo>
                  <a:lnTo>
                    <a:pt x="5667595" y="3277"/>
                  </a:lnTo>
                  <a:lnTo>
                    <a:pt x="5749734" y="10377"/>
                  </a:lnTo>
                  <a:lnTo>
                    <a:pt x="5831873" y="21294"/>
                  </a:lnTo>
                  <a:lnTo>
                    <a:pt x="5914012" y="35884"/>
                  </a:lnTo>
                  <a:lnTo>
                    <a:pt x="5996152" y="53845"/>
                  </a:lnTo>
                  <a:lnTo>
                    <a:pt x="6078291" y="74865"/>
                  </a:lnTo>
                  <a:lnTo>
                    <a:pt x="6160430" y="98581"/>
                  </a:lnTo>
                  <a:lnTo>
                    <a:pt x="6242569" y="124580"/>
                  </a:lnTo>
                  <a:lnTo>
                    <a:pt x="6324708" y="152336"/>
                  </a:lnTo>
                  <a:lnTo>
                    <a:pt x="6406847" y="181384"/>
                  </a:lnTo>
                  <a:lnTo>
                    <a:pt x="6488986" y="211275"/>
                  </a:lnTo>
                  <a:lnTo>
                    <a:pt x="6571125" y="241606"/>
                  </a:lnTo>
                  <a:lnTo>
                    <a:pt x="6653264" y="272019"/>
                  </a:lnTo>
                  <a:lnTo>
                    <a:pt x="6735403" y="302276"/>
                  </a:lnTo>
                  <a:lnTo>
                    <a:pt x="6817542" y="332244"/>
                  </a:lnTo>
                  <a:lnTo>
                    <a:pt x="6899681" y="361911"/>
                  </a:lnTo>
                  <a:lnTo>
                    <a:pt x="6981820" y="391424"/>
                  </a:lnTo>
                  <a:lnTo>
                    <a:pt x="7063959" y="421062"/>
                  </a:lnTo>
                  <a:lnTo>
                    <a:pt x="7146098" y="451240"/>
                  </a:lnTo>
                  <a:lnTo>
                    <a:pt x="7228238" y="482535"/>
                  </a:lnTo>
                  <a:lnTo>
                    <a:pt x="7310377" y="515636"/>
                  </a:lnTo>
                  <a:lnTo>
                    <a:pt x="7392516" y="551291"/>
                  </a:lnTo>
                  <a:lnTo>
                    <a:pt x="7474655" y="590329"/>
                  </a:lnTo>
                  <a:lnTo>
                    <a:pt x="7556794" y="633684"/>
                  </a:lnTo>
                  <a:lnTo>
                    <a:pt x="7638933" y="682291"/>
                  </a:lnTo>
                  <a:lnTo>
                    <a:pt x="7721072" y="736895"/>
                  </a:lnTo>
                  <a:lnTo>
                    <a:pt x="7803211" y="798240"/>
                  </a:lnTo>
                  <a:lnTo>
                    <a:pt x="7885350" y="867004"/>
                  </a:lnTo>
                  <a:lnTo>
                    <a:pt x="7967489" y="943815"/>
                  </a:lnTo>
                  <a:lnTo>
                    <a:pt x="8049628" y="1028756"/>
                  </a:lnTo>
                  <a:lnTo>
                    <a:pt x="8131767" y="1121882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392825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61306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29786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02958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71438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39919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675295"/>
              <a:ext cx="8131767" cy="1322469"/>
            </a:xfrm>
            <a:custGeom>
              <a:avLst/>
              <a:pathLst>
                <a:path w="8131767" h="1322469">
                  <a:moveTo>
                    <a:pt x="0" y="1322469"/>
                  </a:moveTo>
                  <a:lnTo>
                    <a:pt x="82139" y="1234493"/>
                  </a:lnTo>
                  <a:lnTo>
                    <a:pt x="164278" y="1154159"/>
                  </a:lnTo>
                  <a:lnTo>
                    <a:pt x="246417" y="1081560"/>
                  </a:lnTo>
                  <a:lnTo>
                    <a:pt x="328556" y="1016793"/>
                  </a:lnTo>
                  <a:lnTo>
                    <a:pt x="410695" y="959454"/>
                  </a:lnTo>
                  <a:lnTo>
                    <a:pt x="492834" y="909098"/>
                  </a:lnTo>
                  <a:lnTo>
                    <a:pt x="574973" y="865223"/>
                  </a:lnTo>
                  <a:lnTo>
                    <a:pt x="657112" y="827342"/>
                  </a:lnTo>
                  <a:lnTo>
                    <a:pt x="739251" y="794760"/>
                  </a:lnTo>
                  <a:lnTo>
                    <a:pt x="821390" y="766740"/>
                  </a:lnTo>
                  <a:lnTo>
                    <a:pt x="903529" y="742630"/>
                  </a:lnTo>
                  <a:lnTo>
                    <a:pt x="985668" y="721829"/>
                  </a:lnTo>
                  <a:lnTo>
                    <a:pt x="1067807" y="703743"/>
                  </a:lnTo>
                  <a:lnTo>
                    <a:pt x="1149946" y="687781"/>
                  </a:lnTo>
                  <a:lnTo>
                    <a:pt x="1232086" y="673480"/>
                  </a:lnTo>
                  <a:lnTo>
                    <a:pt x="1314225" y="660455"/>
                  </a:lnTo>
                  <a:lnTo>
                    <a:pt x="1396364" y="648400"/>
                  </a:lnTo>
                  <a:lnTo>
                    <a:pt x="1478503" y="637043"/>
                  </a:lnTo>
                  <a:lnTo>
                    <a:pt x="1560642" y="626218"/>
                  </a:lnTo>
                  <a:lnTo>
                    <a:pt x="1642781" y="615818"/>
                  </a:lnTo>
                  <a:lnTo>
                    <a:pt x="1724920" y="605802"/>
                  </a:lnTo>
                  <a:lnTo>
                    <a:pt x="1807059" y="596154"/>
                  </a:lnTo>
                  <a:lnTo>
                    <a:pt x="1889198" y="586903"/>
                  </a:lnTo>
                  <a:lnTo>
                    <a:pt x="1971337" y="578097"/>
                  </a:lnTo>
                  <a:lnTo>
                    <a:pt x="2053476" y="569807"/>
                  </a:lnTo>
                  <a:lnTo>
                    <a:pt x="2135615" y="562085"/>
                  </a:lnTo>
                  <a:lnTo>
                    <a:pt x="2217754" y="554969"/>
                  </a:lnTo>
                  <a:lnTo>
                    <a:pt x="2299893" y="548480"/>
                  </a:lnTo>
                  <a:lnTo>
                    <a:pt x="2382032" y="542624"/>
                  </a:lnTo>
                  <a:lnTo>
                    <a:pt x="2464172" y="537357"/>
                  </a:lnTo>
                  <a:lnTo>
                    <a:pt x="2546311" y="532600"/>
                  </a:lnTo>
                  <a:lnTo>
                    <a:pt x="2628450" y="528248"/>
                  </a:lnTo>
                  <a:lnTo>
                    <a:pt x="2710589" y="524169"/>
                  </a:lnTo>
                  <a:lnTo>
                    <a:pt x="2792728" y="520200"/>
                  </a:lnTo>
                  <a:lnTo>
                    <a:pt x="2874867" y="516158"/>
                  </a:lnTo>
                  <a:lnTo>
                    <a:pt x="2957006" y="511854"/>
                  </a:lnTo>
                  <a:lnTo>
                    <a:pt x="3039145" y="507092"/>
                  </a:lnTo>
                  <a:lnTo>
                    <a:pt x="3121284" y="501658"/>
                  </a:lnTo>
                  <a:lnTo>
                    <a:pt x="3203423" y="495380"/>
                  </a:lnTo>
                  <a:lnTo>
                    <a:pt x="3285562" y="488090"/>
                  </a:lnTo>
                  <a:lnTo>
                    <a:pt x="3367701" y="479635"/>
                  </a:lnTo>
                  <a:lnTo>
                    <a:pt x="3449840" y="469843"/>
                  </a:lnTo>
                  <a:lnTo>
                    <a:pt x="3531979" y="458640"/>
                  </a:lnTo>
                  <a:lnTo>
                    <a:pt x="3614119" y="445953"/>
                  </a:lnTo>
                  <a:lnTo>
                    <a:pt x="3696258" y="431733"/>
                  </a:lnTo>
                  <a:lnTo>
                    <a:pt x="3778397" y="415927"/>
                  </a:lnTo>
                  <a:lnTo>
                    <a:pt x="3860536" y="398571"/>
                  </a:lnTo>
                  <a:lnTo>
                    <a:pt x="3942675" y="379724"/>
                  </a:lnTo>
                  <a:lnTo>
                    <a:pt x="4024814" y="359465"/>
                  </a:lnTo>
                  <a:lnTo>
                    <a:pt x="4106953" y="337881"/>
                  </a:lnTo>
                  <a:lnTo>
                    <a:pt x="4189092" y="315118"/>
                  </a:lnTo>
                  <a:lnTo>
                    <a:pt x="4271231" y="291366"/>
                  </a:lnTo>
                  <a:lnTo>
                    <a:pt x="4353370" y="266819"/>
                  </a:lnTo>
                  <a:lnTo>
                    <a:pt x="4435509" y="241693"/>
                  </a:lnTo>
                  <a:lnTo>
                    <a:pt x="4517648" y="216239"/>
                  </a:lnTo>
                  <a:lnTo>
                    <a:pt x="4599787" y="190738"/>
                  </a:lnTo>
                  <a:lnTo>
                    <a:pt x="4681926" y="165478"/>
                  </a:lnTo>
                  <a:lnTo>
                    <a:pt x="4764065" y="140768"/>
                  </a:lnTo>
                  <a:lnTo>
                    <a:pt x="4846205" y="116966"/>
                  </a:lnTo>
                  <a:lnTo>
                    <a:pt x="4928344" y="94397"/>
                  </a:lnTo>
                  <a:lnTo>
                    <a:pt x="5010483" y="73409"/>
                  </a:lnTo>
                  <a:lnTo>
                    <a:pt x="5092622" y="54356"/>
                  </a:lnTo>
                  <a:lnTo>
                    <a:pt x="5174761" y="37663"/>
                  </a:lnTo>
                  <a:lnTo>
                    <a:pt x="5256900" y="23629"/>
                  </a:lnTo>
                  <a:lnTo>
                    <a:pt x="5339039" y="12564"/>
                  </a:lnTo>
                  <a:lnTo>
                    <a:pt x="5421178" y="4754"/>
                  </a:lnTo>
                  <a:lnTo>
                    <a:pt x="5503317" y="515"/>
                  </a:lnTo>
                  <a:lnTo>
                    <a:pt x="5585456" y="0"/>
                  </a:lnTo>
                  <a:lnTo>
                    <a:pt x="5667595" y="3277"/>
                  </a:lnTo>
                  <a:lnTo>
                    <a:pt x="5749734" y="10377"/>
                  </a:lnTo>
                  <a:lnTo>
                    <a:pt x="5831873" y="21294"/>
                  </a:lnTo>
                  <a:lnTo>
                    <a:pt x="5914012" y="35884"/>
                  </a:lnTo>
                  <a:lnTo>
                    <a:pt x="5996152" y="53845"/>
                  </a:lnTo>
                  <a:lnTo>
                    <a:pt x="6078291" y="74865"/>
                  </a:lnTo>
                  <a:lnTo>
                    <a:pt x="6160430" y="98581"/>
                  </a:lnTo>
                  <a:lnTo>
                    <a:pt x="6242569" y="124580"/>
                  </a:lnTo>
                  <a:lnTo>
                    <a:pt x="6324708" y="152336"/>
                  </a:lnTo>
                  <a:lnTo>
                    <a:pt x="6406847" y="181384"/>
                  </a:lnTo>
                  <a:lnTo>
                    <a:pt x="6488986" y="211275"/>
                  </a:lnTo>
                  <a:lnTo>
                    <a:pt x="6571125" y="241606"/>
                  </a:lnTo>
                  <a:lnTo>
                    <a:pt x="6653264" y="272019"/>
                  </a:lnTo>
                  <a:lnTo>
                    <a:pt x="6735403" y="302276"/>
                  </a:lnTo>
                  <a:lnTo>
                    <a:pt x="6817542" y="332244"/>
                  </a:lnTo>
                  <a:lnTo>
                    <a:pt x="6899681" y="361911"/>
                  </a:lnTo>
                  <a:lnTo>
                    <a:pt x="6981820" y="391424"/>
                  </a:lnTo>
                  <a:lnTo>
                    <a:pt x="7063959" y="421062"/>
                  </a:lnTo>
                  <a:lnTo>
                    <a:pt x="7146098" y="451240"/>
                  </a:lnTo>
                  <a:lnTo>
                    <a:pt x="7228238" y="482535"/>
                  </a:lnTo>
                  <a:lnTo>
                    <a:pt x="7310377" y="515636"/>
                  </a:lnTo>
                  <a:lnTo>
                    <a:pt x="7392516" y="551291"/>
                  </a:lnTo>
                  <a:lnTo>
                    <a:pt x="7474655" y="590329"/>
                  </a:lnTo>
                  <a:lnTo>
                    <a:pt x="7556794" y="633684"/>
                  </a:lnTo>
                  <a:lnTo>
                    <a:pt x="7638933" y="682291"/>
                  </a:lnTo>
                  <a:lnTo>
                    <a:pt x="7721072" y="736895"/>
                  </a:lnTo>
                  <a:lnTo>
                    <a:pt x="7803211" y="798240"/>
                  </a:lnTo>
                  <a:lnTo>
                    <a:pt x="7885350" y="867004"/>
                  </a:lnTo>
                  <a:lnTo>
                    <a:pt x="7967489" y="943815"/>
                  </a:lnTo>
                  <a:lnTo>
                    <a:pt x="8049628" y="1028756"/>
                  </a:lnTo>
                  <a:lnTo>
                    <a:pt x="8131767" y="1121882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392825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61306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29786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29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0" name="rc3"/>
            <p:cNvSpPr/>
            <p:nvPr/>
          </p:nvSpPr>
          <p:spPr>
            <a:xfrm>
              <a:off x="8944067" y="1094399"/>
              <a:ext cx="3067932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4"/>
            <p:cNvSpPr/>
            <p:nvPr/>
          </p:nvSpPr>
          <p:spPr>
            <a:xfrm>
              <a:off x="9160067" y="1187500"/>
              <a:ext cx="263593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51.4</a:t>
              </a:r>
            </a:p>
          </p:txBody>
        </p:sp>
        <p:sp>
          <p:nvSpPr>
            <p:cNvPr id="32" name="tx5"/>
            <p:cNvSpPr/>
            <p:nvPr/>
          </p:nvSpPr>
          <p:spPr>
            <a:xfrm>
              <a:off x="9344186" y="1516684"/>
              <a:ext cx="226769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51.3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16142"/>
              <a:ext cx="9349758" cy="1605467"/>
            </a:xfrm>
            <a:custGeom>
              <a:avLst/>
              <a:pathLst>
                <a:path w="9349758" h="1605467">
                  <a:moveTo>
                    <a:pt x="0" y="1605467"/>
                  </a:moveTo>
                  <a:lnTo>
                    <a:pt x="94442" y="1516745"/>
                  </a:lnTo>
                  <a:lnTo>
                    <a:pt x="188884" y="1431652"/>
                  </a:lnTo>
                  <a:lnTo>
                    <a:pt x="283326" y="1350436"/>
                  </a:lnTo>
                  <a:lnTo>
                    <a:pt x="377768" y="1273211"/>
                  </a:lnTo>
                  <a:lnTo>
                    <a:pt x="472210" y="1199976"/>
                  </a:lnTo>
                  <a:lnTo>
                    <a:pt x="566652" y="1130508"/>
                  </a:lnTo>
                  <a:lnTo>
                    <a:pt x="661094" y="1064552"/>
                  </a:lnTo>
                  <a:lnTo>
                    <a:pt x="755536" y="1001789"/>
                  </a:lnTo>
                  <a:lnTo>
                    <a:pt x="849978" y="941870"/>
                  </a:lnTo>
                  <a:lnTo>
                    <a:pt x="944420" y="884443"/>
                  </a:lnTo>
                  <a:lnTo>
                    <a:pt x="1038862" y="829203"/>
                  </a:lnTo>
                  <a:lnTo>
                    <a:pt x="1133304" y="775851"/>
                  </a:lnTo>
                  <a:lnTo>
                    <a:pt x="1227746" y="724159"/>
                  </a:lnTo>
                  <a:lnTo>
                    <a:pt x="1322188" y="673991"/>
                  </a:lnTo>
                  <a:lnTo>
                    <a:pt x="1416630" y="625287"/>
                  </a:lnTo>
                  <a:lnTo>
                    <a:pt x="1511072" y="578062"/>
                  </a:lnTo>
                  <a:lnTo>
                    <a:pt x="1605514" y="532401"/>
                  </a:lnTo>
                  <a:lnTo>
                    <a:pt x="1699956" y="488466"/>
                  </a:lnTo>
                  <a:lnTo>
                    <a:pt x="1794398" y="446406"/>
                  </a:lnTo>
                  <a:lnTo>
                    <a:pt x="1888840" y="406413"/>
                  </a:lnTo>
                  <a:lnTo>
                    <a:pt x="1983282" y="368682"/>
                  </a:lnTo>
                  <a:lnTo>
                    <a:pt x="2077724" y="333387"/>
                  </a:lnTo>
                  <a:lnTo>
                    <a:pt x="2172166" y="300674"/>
                  </a:lnTo>
                  <a:lnTo>
                    <a:pt x="2266608" y="270677"/>
                  </a:lnTo>
                  <a:lnTo>
                    <a:pt x="2361050" y="243430"/>
                  </a:lnTo>
                  <a:lnTo>
                    <a:pt x="2455492" y="218899"/>
                  </a:lnTo>
                  <a:lnTo>
                    <a:pt x="2549934" y="197006"/>
                  </a:lnTo>
                  <a:lnTo>
                    <a:pt x="2644376" y="177615"/>
                  </a:lnTo>
                  <a:lnTo>
                    <a:pt x="2738818" y="160534"/>
                  </a:lnTo>
                  <a:lnTo>
                    <a:pt x="2833260" y="145524"/>
                  </a:lnTo>
                  <a:lnTo>
                    <a:pt x="2927702" y="132327"/>
                  </a:lnTo>
                  <a:lnTo>
                    <a:pt x="3022144" y="120602"/>
                  </a:lnTo>
                  <a:lnTo>
                    <a:pt x="3116586" y="110031"/>
                  </a:lnTo>
                  <a:lnTo>
                    <a:pt x="3211028" y="100303"/>
                  </a:lnTo>
                  <a:lnTo>
                    <a:pt x="3305470" y="91127"/>
                  </a:lnTo>
                  <a:lnTo>
                    <a:pt x="3399912" y="82248"/>
                  </a:lnTo>
                  <a:lnTo>
                    <a:pt x="3494354" y="73462"/>
                  </a:lnTo>
                  <a:lnTo>
                    <a:pt x="3588796" y="64630"/>
                  </a:lnTo>
                  <a:lnTo>
                    <a:pt x="3683238" y="55693"/>
                  </a:lnTo>
                  <a:lnTo>
                    <a:pt x="3777680" y="46677"/>
                  </a:lnTo>
                  <a:lnTo>
                    <a:pt x="3872122" y="37691"/>
                  </a:lnTo>
                  <a:lnTo>
                    <a:pt x="3966564" y="28928"/>
                  </a:lnTo>
                  <a:lnTo>
                    <a:pt x="4061006" y="20660"/>
                  </a:lnTo>
                  <a:lnTo>
                    <a:pt x="4155448" y="13242"/>
                  </a:lnTo>
                  <a:lnTo>
                    <a:pt x="4249890" y="7052"/>
                  </a:lnTo>
                  <a:lnTo>
                    <a:pt x="4344332" y="2504"/>
                  </a:lnTo>
                  <a:lnTo>
                    <a:pt x="4438774" y="18"/>
                  </a:lnTo>
                  <a:lnTo>
                    <a:pt x="4533216" y="0"/>
                  </a:lnTo>
                  <a:lnTo>
                    <a:pt x="4627658" y="2813"/>
                  </a:lnTo>
                  <a:lnTo>
                    <a:pt x="4722100" y="8796"/>
                  </a:lnTo>
                  <a:lnTo>
                    <a:pt x="4816542" y="18181"/>
                  </a:lnTo>
                  <a:lnTo>
                    <a:pt x="4910984" y="31064"/>
                  </a:lnTo>
                  <a:lnTo>
                    <a:pt x="5005426" y="47473"/>
                  </a:lnTo>
                  <a:lnTo>
                    <a:pt x="5099868" y="67323"/>
                  </a:lnTo>
                  <a:lnTo>
                    <a:pt x="5194310" y="90425"/>
                  </a:lnTo>
                  <a:lnTo>
                    <a:pt x="5288752" y="116489"/>
                  </a:lnTo>
                  <a:lnTo>
                    <a:pt x="5383194" y="145170"/>
                  </a:lnTo>
                  <a:lnTo>
                    <a:pt x="5477636" y="175950"/>
                  </a:lnTo>
                  <a:lnTo>
                    <a:pt x="5572078" y="208304"/>
                  </a:lnTo>
                  <a:lnTo>
                    <a:pt x="5666520" y="241667"/>
                  </a:lnTo>
                  <a:lnTo>
                    <a:pt x="5760962" y="275453"/>
                  </a:lnTo>
                  <a:lnTo>
                    <a:pt x="5855404" y="309075"/>
                  </a:lnTo>
                  <a:lnTo>
                    <a:pt x="5949846" y="341950"/>
                  </a:lnTo>
                  <a:lnTo>
                    <a:pt x="6044288" y="373525"/>
                  </a:lnTo>
                  <a:lnTo>
                    <a:pt x="6138730" y="403323"/>
                  </a:lnTo>
                  <a:lnTo>
                    <a:pt x="6233172" y="430922"/>
                  </a:lnTo>
                  <a:lnTo>
                    <a:pt x="6327614" y="455974"/>
                  </a:lnTo>
                  <a:lnTo>
                    <a:pt x="6422056" y="478208"/>
                  </a:lnTo>
                  <a:lnTo>
                    <a:pt x="6516498" y="497441"/>
                  </a:lnTo>
                  <a:lnTo>
                    <a:pt x="6610940" y="513521"/>
                  </a:lnTo>
                  <a:lnTo>
                    <a:pt x="6705382" y="526489"/>
                  </a:lnTo>
                  <a:lnTo>
                    <a:pt x="6799824" y="536435"/>
                  </a:lnTo>
                  <a:lnTo>
                    <a:pt x="6894266" y="543525"/>
                  </a:lnTo>
                  <a:lnTo>
                    <a:pt x="6988708" y="548007"/>
                  </a:lnTo>
                  <a:lnTo>
                    <a:pt x="7083150" y="550207"/>
                  </a:lnTo>
                  <a:lnTo>
                    <a:pt x="7177592" y="550513"/>
                  </a:lnTo>
                  <a:lnTo>
                    <a:pt x="7272034" y="549401"/>
                  </a:lnTo>
                  <a:lnTo>
                    <a:pt x="7366476" y="547426"/>
                  </a:lnTo>
                  <a:lnTo>
                    <a:pt x="7460918" y="545183"/>
                  </a:lnTo>
                  <a:lnTo>
                    <a:pt x="7555360" y="543315"/>
                  </a:lnTo>
                  <a:lnTo>
                    <a:pt x="7649802" y="542515"/>
                  </a:lnTo>
                  <a:lnTo>
                    <a:pt x="7744244" y="543514"/>
                  </a:lnTo>
                  <a:lnTo>
                    <a:pt x="7838686" y="547126"/>
                  </a:lnTo>
                  <a:lnTo>
                    <a:pt x="7933128" y="554116"/>
                  </a:lnTo>
                  <a:lnTo>
                    <a:pt x="8027570" y="565258"/>
                  </a:lnTo>
                  <a:lnTo>
                    <a:pt x="8122012" y="581326"/>
                  </a:lnTo>
                  <a:lnTo>
                    <a:pt x="8216454" y="603061"/>
                  </a:lnTo>
                  <a:lnTo>
                    <a:pt x="8310896" y="631152"/>
                  </a:lnTo>
                  <a:lnTo>
                    <a:pt x="8405338" y="666262"/>
                  </a:lnTo>
                  <a:lnTo>
                    <a:pt x="8499780" y="708976"/>
                  </a:lnTo>
                  <a:lnTo>
                    <a:pt x="8594222" y="759597"/>
                  </a:lnTo>
                  <a:lnTo>
                    <a:pt x="8688664" y="818378"/>
                  </a:lnTo>
                  <a:lnTo>
                    <a:pt x="8783106" y="885412"/>
                  </a:lnTo>
                  <a:lnTo>
                    <a:pt x="8877548" y="960616"/>
                  </a:lnTo>
                  <a:lnTo>
                    <a:pt x="8971990" y="1043724"/>
                  </a:lnTo>
                  <a:lnTo>
                    <a:pt x="9066432" y="1134388"/>
                  </a:lnTo>
                  <a:lnTo>
                    <a:pt x="9160874" y="1231867"/>
                  </a:lnTo>
                  <a:lnTo>
                    <a:pt x="9255316" y="1335316"/>
                  </a:lnTo>
                  <a:lnTo>
                    <a:pt x="9349758" y="1443767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16142"/>
              <a:ext cx="9349758" cy="1605467"/>
            </a:xfrm>
            <a:custGeom>
              <a:avLst/>
              <a:pathLst>
                <a:path w="9349758" h="1605467">
                  <a:moveTo>
                    <a:pt x="0" y="1605467"/>
                  </a:moveTo>
                  <a:lnTo>
                    <a:pt x="94442" y="1516745"/>
                  </a:lnTo>
                  <a:lnTo>
                    <a:pt x="188884" y="1431652"/>
                  </a:lnTo>
                  <a:lnTo>
                    <a:pt x="283326" y="1350436"/>
                  </a:lnTo>
                  <a:lnTo>
                    <a:pt x="377768" y="1273211"/>
                  </a:lnTo>
                  <a:lnTo>
                    <a:pt x="472210" y="1199976"/>
                  </a:lnTo>
                  <a:lnTo>
                    <a:pt x="566652" y="1130508"/>
                  </a:lnTo>
                  <a:lnTo>
                    <a:pt x="661094" y="1064552"/>
                  </a:lnTo>
                  <a:lnTo>
                    <a:pt x="755536" y="1001789"/>
                  </a:lnTo>
                  <a:lnTo>
                    <a:pt x="849978" y="941870"/>
                  </a:lnTo>
                  <a:lnTo>
                    <a:pt x="944420" y="884443"/>
                  </a:lnTo>
                  <a:lnTo>
                    <a:pt x="1038862" y="829203"/>
                  </a:lnTo>
                  <a:lnTo>
                    <a:pt x="1133304" y="775851"/>
                  </a:lnTo>
                  <a:lnTo>
                    <a:pt x="1227746" y="724159"/>
                  </a:lnTo>
                  <a:lnTo>
                    <a:pt x="1322188" y="673991"/>
                  </a:lnTo>
                  <a:lnTo>
                    <a:pt x="1416630" y="625287"/>
                  </a:lnTo>
                  <a:lnTo>
                    <a:pt x="1511072" y="578062"/>
                  </a:lnTo>
                  <a:lnTo>
                    <a:pt x="1605514" y="532401"/>
                  </a:lnTo>
                  <a:lnTo>
                    <a:pt x="1699956" y="488466"/>
                  </a:lnTo>
                  <a:lnTo>
                    <a:pt x="1794398" y="446406"/>
                  </a:lnTo>
                  <a:lnTo>
                    <a:pt x="1888840" y="406413"/>
                  </a:lnTo>
                  <a:lnTo>
                    <a:pt x="1983282" y="368682"/>
                  </a:lnTo>
                  <a:lnTo>
                    <a:pt x="2077724" y="333387"/>
                  </a:lnTo>
                  <a:lnTo>
                    <a:pt x="2172166" y="300674"/>
                  </a:lnTo>
                  <a:lnTo>
                    <a:pt x="2266608" y="270677"/>
                  </a:lnTo>
                  <a:lnTo>
                    <a:pt x="2361050" y="243430"/>
                  </a:lnTo>
                  <a:lnTo>
                    <a:pt x="2455492" y="218899"/>
                  </a:lnTo>
                  <a:lnTo>
                    <a:pt x="2549934" y="197006"/>
                  </a:lnTo>
                  <a:lnTo>
                    <a:pt x="2644376" y="177615"/>
                  </a:lnTo>
                  <a:lnTo>
                    <a:pt x="2738818" y="160534"/>
                  </a:lnTo>
                  <a:lnTo>
                    <a:pt x="2833260" y="145524"/>
                  </a:lnTo>
                  <a:lnTo>
                    <a:pt x="2927702" y="132327"/>
                  </a:lnTo>
                  <a:lnTo>
                    <a:pt x="3022144" y="120602"/>
                  </a:lnTo>
                  <a:lnTo>
                    <a:pt x="3116586" y="110031"/>
                  </a:lnTo>
                  <a:lnTo>
                    <a:pt x="3211028" y="100303"/>
                  </a:lnTo>
                  <a:lnTo>
                    <a:pt x="3305470" y="91127"/>
                  </a:lnTo>
                  <a:lnTo>
                    <a:pt x="3399912" y="82248"/>
                  </a:lnTo>
                  <a:lnTo>
                    <a:pt x="3494354" y="73462"/>
                  </a:lnTo>
                  <a:lnTo>
                    <a:pt x="3588796" y="64630"/>
                  </a:lnTo>
                  <a:lnTo>
                    <a:pt x="3683238" y="55693"/>
                  </a:lnTo>
                  <a:lnTo>
                    <a:pt x="3777680" y="46677"/>
                  </a:lnTo>
                  <a:lnTo>
                    <a:pt x="3872122" y="37691"/>
                  </a:lnTo>
                  <a:lnTo>
                    <a:pt x="3966564" y="28928"/>
                  </a:lnTo>
                  <a:lnTo>
                    <a:pt x="4061006" y="20660"/>
                  </a:lnTo>
                  <a:lnTo>
                    <a:pt x="4155448" y="13242"/>
                  </a:lnTo>
                  <a:lnTo>
                    <a:pt x="4249890" y="7052"/>
                  </a:lnTo>
                  <a:lnTo>
                    <a:pt x="4344332" y="2504"/>
                  </a:lnTo>
                  <a:lnTo>
                    <a:pt x="4438774" y="18"/>
                  </a:lnTo>
                  <a:lnTo>
                    <a:pt x="4533216" y="0"/>
                  </a:lnTo>
                  <a:lnTo>
                    <a:pt x="4627658" y="2813"/>
                  </a:lnTo>
                  <a:lnTo>
                    <a:pt x="4722100" y="8796"/>
                  </a:lnTo>
                  <a:lnTo>
                    <a:pt x="4816542" y="18181"/>
                  </a:lnTo>
                  <a:lnTo>
                    <a:pt x="4910984" y="31064"/>
                  </a:lnTo>
                  <a:lnTo>
                    <a:pt x="5005426" y="47473"/>
                  </a:lnTo>
                  <a:lnTo>
                    <a:pt x="5099868" y="67323"/>
                  </a:lnTo>
                  <a:lnTo>
                    <a:pt x="5194310" y="90425"/>
                  </a:lnTo>
                  <a:lnTo>
                    <a:pt x="5288752" y="116489"/>
                  </a:lnTo>
                  <a:lnTo>
                    <a:pt x="5383194" y="145170"/>
                  </a:lnTo>
                  <a:lnTo>
                    <a:pt x="5477636" y="175950"/>
                  </a:lnTo>
                  <a:lnTo>
                    <a:pt x="5572078" y="208304"/>
                  </a:lnTo>
                  <a:lnTo>
                    <a:pt x="5666520" y="241667"/>
                  </a:lnTo>
                  <a:lnTo>
                    <a:pt x="5760962" y="275453"/>
                  </a:lnTo>
                  <a:lnTo>
                    <a:pt x="5855404" y="309075"/>
                  </a:lnTo>
                  <a:lnTo>
                    <a:pt x="5949846" y="341950"/>
                  </a:lnTo>
                  <a:lnTo>
                    <a:pt x="6044288" y="373525"/>
                  </a:lnTo>
                  <a:lnTo>
                    <a:pt x="6138730" y="403323"/>
                  </a:lnTo>
                  <a:lnTo>
                    <a:pt x="6233172" y="430922"/>
                  </a:lnTo>
                  <a:lnTo>
                    <a:pt x="6327614" y="455974"/>
                  </a:lnTo>
                  <a:lnTo>
                    <a:pt x="6422056" y="478208"/>
                  </a:lnTo>
                  <a:lnTo>
                    <a:pt x="6516498" y="497441"/>
                  </a:lnTo>
                  <a:lnTo>
                    <a:pt x="6610940" y="513521"/>
                  </a:lnTo>
                  <a:lnTo>
                    <a:pt x="6705382" y="526489"/>
                  </a:lnTo>
                  <a:lnTo>
                    <a:pt x="6799824" y="536435"/>
                  </a:lnTo>
                  <a:lnTo>
                    <a:pt x="6894266" y="543525"/>
                  </a:lnTo>
                  <a:lnTo>
                    <a:pt x="6988708" y="548007"/>
                  </a:lnTo>
                  <a:lnTo>
                    <a:pt x="7083150" y="550207"/>
                  </a:lnTo>
                  <a:lnTo>
                    <a:pt x="7177592" y="550513"/>
                  </a:lnTo>
                  <a:lnTo>
                    <a:pt x="7272034" y="549401"/>
                  </a:lnTo>
                  <a:lnTo>
                    <a:pt x="7366476" y="547426"/>
                  </a:lnTo>
                  <a:lnTo>
                    <a:pt x="7460918" y="545183"/>
                  </a:lnTo>
                  <a:lnTo>
                    <a:pt x="7555360" y="543315"/>
                  </a:lnTo>
                  <a:lnTo>
                    <a:pt x="7649802" y="542515"/>
                  </a:lnTo>
                  <a:lnTo>
                    <a:pt x="7744244" y="543514"/>
                  </a:lnTo>
                  <a:lnTo>
                    <a:pt x="7838686" y="547126"/>
                  </a:lnTo>
                  <a:lnTo>
                    <a:pt x="7933128" y="554116"/>
                  </a:lnTo>
                  <a:lnTo>
                    <a:pt x="8027570" y="565258"/>
                  </a:lnTo>
                  <a:lnTo>
                    <a:pt x="8122012" y="581326"/>
                  </a:lnTo>
                  <a:lnTo>
                    <a:pt x="8216454" y="603061"/>
                  </a:lnTo>
                  <a:lnTo>
                    <a:pt x="8310896" y="631152"/>
                  </a:lnTo>
                  <a:lnTo>
                    <a:pt x="8405338" y="666262"/>
                  </a:lnTo>
                  <a:lnTo>
                    <a:pt x="8499780" y="708976"/>
                  </a:lnTo>
                  <a:lnTo>
                    <a:pt x="8594222" y="759597"/>
                  </a:lnTo>
                  <a:lnTo>
                    <a:pt x="8688664" y="818378"/>
                  </a:lnTo>
                  <a:lnTo>
                    <a:pt x="8783106" y="885412"/>
                  </a:lnTo>
                  <a:lnTo>
                    <a:pt x="8877548" y="960616"/>
                  </a:lnTo>
                  <a:lnTo>
                    <a:pt x="8971990" y="1043724"/>
                  </a:lnTo>
                  <a:lnTo>
                    <a:pt x="9066432" y="1134388"/>
                  </a:lnTo>
                  <a:lnTo>
                    <a:pt x="9160874" y="1231867"/>
                  </a:lnTo>
                  <a:lnTo>
                    <a:pt x="9255316" y="1335316"/>
                  </a:lnTo>
                  <a:lnTo>
                    <a:pt x="9349758" y="1443767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1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2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7.1</a:t>
              </a:r>
            </a:p>
          </p:txBody>
        </p:sp>
        <p:sp>
          <p:nvSpPr>
            <p:cNvPr id="34" name="tx5"/>
            <p:cNvSpPr/>
            <p:nvPr/>
          </p:nvSpPr>
          <p:spPr>
            <a:xfrm>
              <a:off x="9471323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7.5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053212" y="2338832"/>
              <a:ext cx="3316342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476334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443245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0" name="rc19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38832"/>
              <a:ext cx="21763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38832"/>
              <a:ext cx="2176349" cy="317359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5512430"/>
              <a:ext cx="21763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785170" y="5865058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38832"/>
              <a:ext cx="21763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38832"/>
              <a:ext cx="2176349" cy="317359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511937"/>
              <a:ext cx="2176349" cy="300049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91848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514137" y="2338832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23208" y="2338832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732280" y="2454235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367263" y="195662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476334" y="195662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585405" y="207202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263031" y="5676914"/>
              <a:ext cx="1114846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302632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18679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69804" y="1293976"/>
              <a:ext cx="10469144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9804" y="3871762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9804" y="2398742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42232" y="2396399"/>
              <a:ext cx="8637044" cy="2948355"/>
            </a:xfrm>
            <a:custGeom>
              <a:avLst/>
              <a:pathLst>
                <a:path w="8637044" h="2948355">
                  <a:moveTo>
                    <a:pt x="0" y="2948355"/>
                  </a:moveTo>
                  <a:lnTo>
                    <a:pt x="87242" y="2948329"/>
                  </a:lnTo>
                  <a:lnTo>
                    <a:pt x="174485" y="2948280"/>
                  </a:lnTo>
                  <a:lnTo>
                    <a:pt x="261728" y="2948194"/>
                  </a:lnTo>
                  <a:lnTo>
                    <a:pt x="348971" y="2948042"/>
                  </a:lnTo>
                  <a:lnTo>
                    <a:pt x="436214" y="2947785"/>
                  </a:lnTo>
                  <a:lnTo>
                    <a:pt x="523457" y="2947356"/>
                  </a:lnTo>
                  <a:lnTo>
                    <a:pt x="610700" y="2946665"/>
                  </a:lnTo>
                  <a:lnTo>
                    <a:pt x="697942" y="2945566"/>
                  </a:lnTo>
                  <a:lnTo>
                    <a:pt x="785185" y="2943873"/>
                  </a:lnTo>
                  <a:lnTo>
                    <a:pt x="872428" y="2941308"/>
                  </a:lnTo>
                  <a:lnTo>
                    <a:pt x="959671" y="2937529"/>
                  </a:lnTo>
                  <a:lnTo>
                    <a:pt x="1046914" y="2932071"/>
                  </a:lnTo>
                  <a:lnTo>
                    <a:pt x="1134157" y="2924372"/>
                  </a:lnTo>
                  <a:lnTo>
                    <a:pt x="1221400" y="2913754"/>
                  </a:lnTo>
                  <a:lnTo>
                    <a:pt x="1308643" y="2899399"/>
                  </a:lnTo>
                  <a:lnTo>
                    <a:pt x="1395885" y="2880463"/>
                  </a:lnTo>
                  <a:lnTo>
                    <a:pt x="1483128" y="2855902"/>
                  </a:lnTo>
                  <a:lnTo>
                    <a:pt x="1570371" y="2824849"/>
                  </a:lnTo>
                  <a:lnTo>
                    <a:pt x="1657614" y="2786161"/>
                  </a:lnTo>
                  <a:lnTo>
                    <a:pt x="1744857" y="2739183"/>
                  </a:lnTo>
                  <a:lnTo>
                    <a:pt x="1832100" y="2682886"/>
                  </a:lnTo>
                  <a:lnTo>
                    <a:pt x="1919343" y="2617090"/>
                  </a:lnTo>
                  <a:lnTo>
                    <a:pt x="2006586" y="2541186"/>
                  </a:lnTo>
                  <a:lnTo>
                    <a:pt x="2093828" y="2455628"/>
                  </a:lnTo>
                  <a:lnTo>
                    <a:pt x="2181071" y="2360585"/>
                  </a:lnTo>
                  <a:lnTo>
                    <a:pt x="2268314" y="2257182"/>
                  </a:lnTo>
                  <a:lnTo>
                    <a:pt x="2355557" y="2146520"/>
                  </a:lnTo>
                  <a:lnTo>
                    <a:pt x="2442800" y="2030377"/>
                  </a:lnTo>
                  <a:lnTo>
                    <a:pt x="2530043" y="1910653"/>
                  </a:lnTo>
                  <a:lnTo>
                    <a:pt x="2617286" y="1789545"/>
                  </a:lnTo>
                  <a:lnTo>
                    <a:pt x="2704529" y="1669284"/>
                  </a:lnTo>
                  <a:lnTo>
                    <a:pt x="2791771" y="1551987"/>
                  </a:lnTo>
                  <a:lnTo>
                    <a:pt x="2879014" y="1439461"/>
                  </a:lnTo>
                  <a:lnTo>
                    <a:pt x="2966257" y="1333087"/>
                  </a:lnTo>
                  <a:lnTo>
                    <a:pt x="3053500" y="1233502"/>
                  </a:lnTo>
                  <a:lnTo>
                    <a:pt x="3140743" y="1140828"/>
                  </a:lnTo>
                  <a:lnTo>
                    <a:pt x="3227986" y="1054243"/>
                  </a:lnTo>
                  <a:lnTo>
                    <a:pt x="3315229" y="972590"/>
                  </a:lnTo>
                  <a:lnTo>
                    <a:pt x="3402472" y="894045"/>
                  </a:lnTo>
                  <a:lnTo>
                    <a:pt x="3489714" y="816804"/>
                  </a:lnTo>
                  <a:lnTo>
                    <a:pt x="3576957" y="739102"/>
                  </a:lnTo>
                  <a:lnTo>
                    <a:pt x="3664200" y="659569"/>
                  </a:lnTo>
                  <a:lnTo>
                    <a:pt x="3751443" y="577604"/>
                  </a:lnTo>
                  <a:lnTo>
                    <a:pt x="3838686" y="493307"/>
                  </a:lnTo>
                  <a:lnTo>
                    <a:pt x="3925929" y="407805"/>
                  </a:lnTo>
                  <a:lnTo>
                    <a:pt x="4013172" y="323058"/>
                  </a:lnTo>
                  <a:lnTo>
                    <a:pt x="4100415" y="241736"/>
                  </a:lnTo>
                  <a:lnTo>
                    <a:pt x="4187657" y="167127"/>
                  </a:lnTo>
                  <a:lnTo>
                    <a:pt x="4274900" y="102588"/>
                  </a:lnTo>
                  <a:lnTo>
                    <a:pt x="4362143" y="51473"/>
                  </a:lnTo>
                  <a:lnTo>
                    <a:pt x="4449386" y="16617"/>
                  </a:lnTo>
                  <a:lnTo>
                    <a:pt x="4536629" y="0"/>
                  </a:lnTo>
                  <a:lnTo>
                    <a:pt x="4623872" y="2826"/>
                  </a:lnTo>
                  <a:lnTo>
                    <a:pt x="4711115" y="24723"/>
                  </a:lnTo>
                  <a:lnTo>
                    <a:pt x="4798357" y="64693"/>
                  </a:lnTo>
                  <a:lnTo>
                    <a:pt x="4885600" y="119938"/>
                  </a:lnTo>
                  <a:lnTo>
                    <a:pt x="4972843" y="187445"/>
                  </a:lnTo>
                  <a:lnTo>
                    <a:pt x="5060086" y="262877"/>
                  </a:lnTo>
                  <a:lnTo>
                    <a:pt x="5147329" y="342062"/>
                  </a:lnTo>
                  <a:lnTo>
                    <a:pt x="5234572" y="420587"/>
                  </a:lnTo>
                  <a:lnTo>
                    <a:pt x="5321815" y="494364"/>
                  </a:lnTo>
                  <a:lnTo>
                    <a:pt x="5409058" y="560263"/>
                  </a:lnTo>
                  <a:lnTo>
                    <a:pt x="5496300" y="615565"/>
                  </a:lnTo>
                  <a:lnTo>
                    <a:pt x="5583543" y="659123"/>
                  </a:lnTo>
                  <a:lnTo>
                    <a:pt x="5670786" y="690325"/>
                  </a:lnTo>
                  <a:lnTo>
                    <a:pt x="5758029" y="710022"/>
                  </a:lnTo>
                  <a:lnTo>
                    <a:pt x="5845272" y="719609"/>
                  </a:lnTo>
                  <a:lnTo>
                    <a:pt x="5932515" y="721353"/>
                  </a:lnTo>
                  <a:lnTo>
                    <a:pt x="6019758" y="717855"/>
                  </a:lnTo>
                  <a:lnTo>
                    <a:pt x="6107001" y="711894"/>
                  </a:lnTo>
                  <a:lnTo>
                    <a:pt x="6194243" y="706170"/>
                  </a:lnTo>
                  <a:lnTo>
                    <a:pt x="6281486" y="703084"/>
                  </a:lnTo>
                  <a:lnTo>
                    <a:pt x="6368729" y="704502"/>
                  </a:lnTo>
                  <a:lnTo>
                    <a:pt x="6455972" y="711880"/>
                  </a:lnTo>
                  <a:lnTo>
                    <a:pt x="6543215" y="725853"/>
                  </a:lnTo>
                  <a:lnTo>
                    <a:pt x="6630458" y="746871"/>
                  </a:lnTo>
                  <a:lnTo>
                    <a:pt x="6717701" y="774585"/>
                  </a:lnTo>
                  <a:lnTo>
                    <a:pt x="6804944" y="808874"/>
                  </a:lnTo>
                  <a:lnTo>
                    <a:pt x="6892186" y="849091"/>
                  </a:lnTo>
                  <a:lnTo>
                    <a:pt x="6979429" y="895155"/>
                  </a:lnTo>
                  <a:lnTo>
                    <a:pt x="7066672" y="946809"/>
                  </a:lnTo>
                  <a:lnTo>
                    <a:pt x="7153915" y="1004434"/>
                  </a:lnTo>
                  <a:lnTo>
                    <a:pt x="7241158" y="1068337"/>
                  </a:lnTo>
                  <a:lnTo>
                    <a:pt x="7328401" y="1139250"/>
                  </a:lnTo>
                  <a:lnTo>
                    <a:pt x="7415644" y="1217648"/>
                  </a:lnTo>
                  <a:lnTo>
                    <a:pt x="7502887" y="1304001"/>
                  </a:lnTo>
                  <a:lnTo>
                    <a:pt x="7590129" y="1398276"/>
                  </a:lnTo>
                  <a:lnTo>
                    <a:pt x="7677372" y="1500016"/>
                  </a:lnTo>
                  <a:lnTo>
                    <a:pt x="7764615" y="1608209"/>
                  </a:lnTo>
                  <a:lnTo>
                    <a:pt x="7851858" y="1721263"/>
                  </a:lnTo>
                  <a:lnTo>
                    <a:pt x="7939101" y="1837232"/>
                  </a:lnTo>
                  <a:lnTo>
                    <a:pt x="8026344" y="1953833"/>
                  </a:lnTo>
                  <a:lnTo>
                    <a:pt x="8113587" y="2068708"/>
                  </a:lnTo>
                  <a:lnTo>
                    <a:pt x="8200830" y="2179693"/>
                  </a:lnTo>
                  <a:lnTo>
                    <a:pt x="8288072" y="2284687"/>
                  </a:lnTo>
                  <a:lnTo>
                    <a:pt x="8375315" y="2382345"/>
                  </a:lnTo>
                  <a:lnTo>
                    <a:pt x="8462558" y="2471264"/>
                  </a:lnTo>
                  <a:lnTo>
                    <a:pt x="8549801" y="2551148"/>
                  </a:lnTo>
                  <a:lnTo>
                    <a:pt x="8637044" y="262146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5952564" y="1333599"/>
              <a:ext cx="1188026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6.0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46980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04637" y="525002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804637" y="3777008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04637" y="2303988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271601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14403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1645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888887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6131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633745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50617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78602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251031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123460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925257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723475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INCOME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4115" y="3692630"/>
              <a:ext cx="991936" cy="14623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047988" y="3669044"/>
              <a:ext cx="991936" cy="14859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31861" y="3526137"/>
              <a:ext cx="991936" cy="162885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8015733" y="3276497"/>
              <a:ext cx="991936" cy="18784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999606" y="2080024"/>
              <a:ext cx="991936" cy="307497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396828" y="4336192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380700" y="4324399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364573" y="425294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348445" y="4128125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32318" y="3529889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560084" y="2080024"/>
              <a:ext cx="7935490" cy="1612606"/>
            </a:xfrm>
            <a:custGeom>
              <a:avLst/>
              <a:pathLst>
                <a:path w="7935490" h="1612606">
                  <a:moveTo>
                    <a:pt x="0" y="1612606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628358" y="5324316"/>
              <a:ext cx="578941" cy="183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277868" y="5322828"/>
              <a:ext cx="536153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than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884591" y="5321959"/>
              <a:ext cx="60721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795537" y="5321959"/>
              <a:ext cx="60721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473325" y="5481578"/>
              <a:ext cx="141262" cy="26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–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685157" y="5321959"/>
              <a:ext cx="60721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779409" y="5321959"/>
              <a:ext cx="60721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457197" y="5481578"/>
              <a:ext cx="141262" cy="26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–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69029" y="5321959"/>
              <a:ext cx="60721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918807" y="5321959"/>
              <a:ext cx="60721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8596595" y="5472772"/>
              <a:ext cx="84583" cy="34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8751749" y="5325060"/>
              <a:ext cx="352846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1M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677081" y="5322828"/>
              <a:ext cx="606846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0354497" y="5322828"/>
              <a:ext cx="536153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than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0961220" y="5325060"/>
              <a:ext cx="352846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1M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892705" y="5809302"/>
              <a:ext cx="1270248" cy="249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Income ($)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-387052" y="3409866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KIDS - AVERAGE NUMBER BY REUNION CLASS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265749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18631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030048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294146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1852881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10083" y="3395041"/>
              <a:ext cx="629032" cy="17235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68149" y="2941465"/>
              <a:ext cx="629032" cy="217716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26214" y="3281647"/>
              <a:ext cx="629032" cy="183698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84280" y="3159181"/>
              <a:ext cx="629032" cy="195944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842345" y="3414762"/>
              <a:ext cx="629032" cy="170386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100411" y="2836793"/>
              <a:ext cx="629032" cy="22818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358476" y="2964143"/>
              <a:ext cx="629032" cy="215448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616542" y="2976580"/>
              <a:ext cx="629032" cy="21420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961343" y="416921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219409" y="3942427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477475" y="4115386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35540" y="4051171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993606" y="417907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8251671" y="3892959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09737" y="3953767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767802" y="3959985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1852881"/>
              <a:ext cx="0" cy="3265749"/>
            </a:xfrm>
            <a:custGeom>
              <a:avLst/>
              <a:pathLst>
                <a:path w="0" h="3265749">
                  <a:moveTo>
                    <a:pt x="0" y="3265749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57688" y="5023877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938394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2849811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1758127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1369760" y="5118631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963629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4892" y="5289937"/>
              <a:ext cx="18067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216139" y="5325184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357401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403573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686098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661638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944164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919704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7202229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177769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8460295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435835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718360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0634568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917093" y="5287059"/>
              <a:ext cx="31045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645712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-591443" y="3391746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NUMBER OF CHILDREN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29438" y="2369704"/>
              <a:ext cx="1228111" cy="27852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85661" y="2339078"/>
              <a:ext cx="1228111" cy="281591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141885" y="2203081"/>
              <a:ext cx="1228111" cy="295191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598108" y="2397405"/>
              <a:ext cx="1228111" cy="275758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80238" y="367461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136461" y="365941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592684" y="3591418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048908" y="3688465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5.8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843494" y="2369704"/>
              <a:ext cx="7368669" cy="27701"/>
            </a:xfrm>
            <a:custGeom>
              <a:avLst/>
              <a:pathLst>
                <a:path w="7368669" h="27701">
                  <a:moveTo>
                    <a:pt x="0" y="0"/>
                  </a:moveTo>
                  <a:lnTo>
                    <a:pt x="7368669" y="27701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772863" y="5321959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29086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85309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067366" y="5321959"/>
              <a:ext cx="289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42475" y="5871189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372851" y="3409990"/>
              <a:ext cx="1933649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852881"/>
              <a:ext cx="9949027" cy="3265749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11863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53546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95229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336912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278595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6869" y="220278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319669" y="2366071"/>
              <a:ext cx="2261142" cy="27525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841955" y="1896619"/>
              <a:ext cx="2261142" cy="322201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4215191" y="364865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737477" y="341392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852881"/>
              <a:ext cx="0" cy="3265749"/>
            </a:xfrm>
            <a:custGeom>
              <a:avLst/>
              <a:pathLst>
                <a:path w="0" h="3265749">
                  <a:moveTo>
                    <a:pt x="0" y="3265749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0173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43413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385096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326779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268462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210145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736869" y="511863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4289271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430533" y="5289937"/>
              <a:ext cx="18067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806000" y="5325184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947263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829267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-1481373" y="3366570"/>
              <a:ext cx="410021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Percent Meeting Meaningfulness+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736869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852881"/>
              <a:ext cx="9949027" cy="3265749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11863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574339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403004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3485756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294146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6869" y="239717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36869" y="185288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61523" y="2549575"/>
              <a:ext cx="606648" cy="25690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374819" y="2111420"/>
              <a:ext cx="606648" cy="300721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88115" y="2321199"/>
              <a:ext cx="606648" cy="279743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01411" y="2043383"/>
              <a:ext cx="606648" cy="307524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14707" y="2097813"/>
              <a:ext cx="606648" cy="302081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228004" y="1980225"/>
              <a:ext cx="606648" cy="313840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9441300" y="2153425"/>
              <a:ext cx="606648" cy="296520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654596" y="1892002"/>
              <a:ext cx="606648" cy="32266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29798" y="374040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43094" y="352132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656390" y="362621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869686" y="34873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082982" y="351452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296278" y="3455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09574" y="35423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22870" y="341161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1736869" y="1852881"/>
              <a:ext cx="0" cy="3265749"/>
            </a:xfrm>
            <a:custGeom>
              <a:avLst/>
              <a:pathLst>
                <a:path w="0" h="3265749">
                  <a:moveTo>
                    <a:pt x="0" y="3265749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198951" y="50173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447301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39287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57688" y="3384429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57688" y="284013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57688" y="229584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57688" y="175155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736869" y="511863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2303877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445140" y="5289937"/>
              <a:ext cx="18067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511617" y="5325184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652880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54282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936807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867578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150103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7080874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7363399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8294170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576695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507466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9789991" y="5287059"/>
              <a:ext cx="191789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0661429" y="532195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0943955" y="5287059"/>
              <a:ext cx="31045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829267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-1481373" y="3366570"/>
              <a:ext cx="410021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Percent Meeting Meaningfulness+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736869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CURRENT SAMPLE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27252" y="3624097"/>
              <a:ext cx="36173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38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66646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606040" y="3624097"/>
              <a:ext cx="36173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45433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84827" y="3628225"/>
              <a:ext cx="361738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224221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763615" y="3624097"/>
              <a:ext cx="36173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303009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02019" y="2729901"/>
              <a:ext cx="180869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82888" y="2684929"/>
              <a:ext cx="231334" cy="185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034299" y="2730059"/>
              <a:ext cx="180869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21516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483258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844996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022652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84390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562046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923784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0144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46317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640834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002572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110426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1465998" y="2681245"/>
              <a:ext cx="397499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6.4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5.6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71843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02019" y="2729901"/>
              <a:ext cx="180869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82888" y="2684929"/>
              <a:ext cx="231334" cy="185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034299" y="2730059"/>
              <a:ext cx="180869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21516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483258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844996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022652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84390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562046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923784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0144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46317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640834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002572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110426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1465998" y="2681245"/>
              <a:ext cx="397499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TQI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6.2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6.4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71843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02019" y="2729901"/>
              <a:ext cx="180869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82888" y="2684929"/>
              <a:ext cx="231334" cy="185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034299" y="2730059"/>
              <a:ext cx="180869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21516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483258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844996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022652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84390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562046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923784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0144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46317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640834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002572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110426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1465998" y="2681245"/>
              <a:ext cx="397499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8266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2206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46145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008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40243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79637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1903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15842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02019" y="2729901"/>
              <a:ext cx="180869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82888" y="2684929"/>
              <a:ext cx="231334" cy="185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034299" y="2730059"/>
              <a:ext cx="180869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21516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483258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844996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022652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84390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562046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923784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0144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46317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640834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002572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110426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1465998" y="2681245"/>
              <a:ext cx="397499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8266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2206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46145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008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40243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79637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1903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15842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02019" y="2729901"/>
              <a:ext cx="180869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82888" y="2684929"/>
              <a:ext cx="231334" cy="185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034299" y="2730059"/>
              <a:ext cx="180869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21516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483258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844996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022652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84390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562046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923784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0144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463178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640834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002572" y="2681245"/>
              <a:ext cx="245562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1104260" y="2725931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1465998" y="2681245"/>
              <a:ext cx="397499" cy="189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4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55079" y="2396399"/>
              <a:ext cx="8625482" cy="2948355"/>
            </a:xfrm>
            <a:custGeom>
              <a:avLst/>
              <a:pathLst>
                <a:path w="8625482" h="2948355">
                  <a:moveTo>
                    <a:pt x="0" y="2948355"/>
                  </a:moveTo>
                  <a:lnTo>
                    <a:pt x="87126" y="2948329"/>
                  </a:lnTo>
                  <a:lnTo>
                    <a:pt x="174252" y="2948280"/>
                  </a:lnTo>
                  <a:lnTo>
                    <a:pt x="261378" y="2948194"/>
                  </a:lnTo>
                  <a:lnTo>
                    <a:pt x="348504" y="2948042"/>
                  </a:lnTo>
                  <a:lnTo>
                    <a:pt x="435630" y="2947785"/>
                  </a:lnTo>
                  <a:lnTo>
                    <a:pt x="522756" y="2947356"/>
                  </a:lnTo>
                  <a:lnTo>
                    <a:pt x="609882" y="2946665"/>
                  </a:lnTo>
                  <a:lnTo>
                    <a:pt x="697008" y="2945566"/>
                  </a:lnTo>
                  <a:lnTo>
                    <a:pt x="784134" y="2943873"/>
                  </a:lnTo>
                  <a:lnTo>
                    <a:pt x="871260" y="2941308"/>
                  </a:lnTo>
                  <a:lnTo>
                    <a:pt x="958386" y="2937529"/>
                  </a:lnTo>
                  <a:lnTo>
                    <a:pt x="1045513" y="2932071"/>
                  </a:lnTo>
                  <a:lnTo>
                    <a:pt x="1132639" y="2924372"/>
                  </a:lnTo>
                  <a:lnTo>
                    <a:pt x="1219765" y="2913754"/>
                  </a:lnTo>
                  <a:lnTo>
                    <a:pt x="1306891" y="2899399"/>
                  </a:lnTo>
                  <a:lnTo>
                    <a:pt x="1394017" y="2880463"/>
                  </a:lnTo>
                  <a:lnTo>
                    <a:pt x="1481143" y="2855902"/>
                  </a:lnTo>
                  <a:lnTo>
                    <a:pt x="1568269" y="2824849"/>
                  </a:lnTo>
                  <a:lnTo>
                    <a:pt x="1655395" y="2786161"/>
                  </a:lnTo>
                  <a:lnTo>
                    <a:pt x="1742521" y="2739183"/>
                  </a:lnTo>
                  <a:lnTo>
                    <a:pt x="1829647" y="2682886"/>
                  </a:lnTo>
                  <a:lnTo>
                    <a:pt x="1916773" y="2617090"/>
                  </a:lnTo>
                  <a:lnTo>
                    <a:pt x="2003899" y="2541186"/>
                  </a:lnTo>
                  <a:lnTo>
                    <a:pt x="2091026" y="2455628"/>
                  </a:lnTo>
                  <a:lnTo>
                    <a:pt x="2178152" y="2360585"/>
                  </a:lnTo>
                  <a:lnTo>
                    <a:pt x="2265278" y="2257182"/>
                  </a:lnTo>
                  <a:lnTo>
                    <a:pt x="2352404" y="2146520"/>
                  </a:lnTo>
                  <a:lnTo>
                    <a:pt x="2439530" y="2030377"/>
                  </a:lnTo>
                  <a:lnTo>
                    <a:pt x="2526656" y="1910653"/>
                  </a:lnTo>
                  <a:lnTo>
                    <a:pt x="2613782" y="1789545"/>
                  </a:lnTo>
                  <a:lnTo>
                    <a:pt x="2700908" y="1669284"/>
                  </a:lnTo>
                  <a:lnTo>
                    <a:pt x="2788034" y="1551987"/>
                  </a:lnTo>
                  <a:lnTo>
                    <a:pt x="2875160" y="1439461"/>
                  </a:lnTo>
                  <a:lnTo>
                    <a:pt x="2962286" y="1333087"/>
                  </a:lnTo>
                  <a:lnTo>
                    <a:pt x="3049412" y="1233502"/>
                  </a:lnTo>
                  <a:lnTo>
                    <a:pt x="3136539" y="1140828"/>
                  </a:lnTo>
                  <a:lnTo>
                    <a:pt x="3223665" y="1054243"/>
                  </a:lnTo>
                  <a:lnTo>
                    <a:pt x="3310791" y="972590"/>
                  </a:lnTo>
                  <a:lnTo>
                    <a:pt x="3397917" y="894045"/>
                  </a:lnTo>
                  <a:lnTo>
                    <a:pt x="3485043" y="816804"/>
                  </a:lnTo>
                  <a:lnTo>
                    <a:pt x="3572169" y="739102"/>
                  </a:lnTo>
                  <a:lnTo>
                    <a:pt x="3659295" y="659569"/>
                  </a:lnTo>
                  <a:lnTo>
                    <a:pt x="3746421" y="577604"/>
                  </a:lnTo>
                  <a:lnTo>
                    <a:pt x="3833547" y="493307"/>
                  </a:lnTo>
                  <a:lnTo>
                    <a:pt x="3920673" y="407805"/>
                  </a:lnTo>
                  <a:lnTo>
                    <a:pt x="4007799" y="323058"/>
                  </a:lnTo>
                  <a:lnTo>
                    <a:pt x="4094925" y="241736"/>
                  </a:lnTo>
                  <a:lnTo>
                    <a:pt x="4182052" y="167127"/>
                  </a:lnTo>
                  <a:lnTo>
                    <a:pt x="4269178" y="102588"/>
                  </a:lnTo>
                  <a:lnTo>
                    <a:pt x="4356304" y="51473"/>
                  </a:lnTo>
                  <a:lnTo>
                    <a:pt x="4443430" y="16617"/>
                  </a:lnTo>
                  <a:lnTo>
                    <a:pt x="4530556" y="0"/>
                  </a:lnTo>
                  <a:lnTo>
                    <a:pt x="4617682" y="2826"/>
                  </a:lnTo>
                  <a:lnTo>
                    <a:pt x="4704808" y="24723"/>
                  </a:lnTo>
                  <a:lnTo>
                    <a:pt x="4791934" y="64693"/>
                  </a:lnTo>
                  <a:lnTo>
                    <a:pt x="4879060" y="119938"/>
                  </a:lnTo>
                  <a:lnTo>
                    <a:pt x="4966186" y="187445"/>
                  </a:lnTo>
                  <a:lnTo>
                    <a:pt x="5053312" y="262877"/>
                  </a:lnTo>
                  <a:lnTo>
                    <a:pt x="5140438" y="342062"/>
                  </a:lnTo>
                  <a:lnTo>
                    <a:pt x="5227565" y="420587"/>
                  </a:lnTo>
                  <a:lnTo>
                    <a:pt x="5314691" y="494364"/>
                  </a:lnTo>
                  <a:lnTo>
                    <a:pt x="5401817" y="560263"/>
                  </a:lnTo>
                  <a:lnTo>
                    <a:pt x="5488943" y="615565"/>
                  </a:lnTo>
                  <a:lnTo>
                    <a:pt x="5576069" y="659123"/>
                  </a:lnTo>
                  <a:lnTo>
                    <a:pt x="5663195" y="690325"/>
                  </a:lnTo>
                  <a:lnTo>
                    <a:pt x="5750321" y="710022"/>
                  </a:lnTo>
                  <a:lnTo>
                    <a:pt x="5837447" y="719609"/>
                  </a:lnTo>
                  <a:lnTo>
                    <a:pt x="5924573" y="721353"/>
                  </a:lnTo>
                  <a:lnTo>
                    <a:pt x="6011699" y="717855"/>
                  </a:lnTo>
                  <a:lnTo>
                    <a:pt x="6098825" y="711894"/>
                  </a:lnTo>
                  <a:lnTo>
                    <a:pt x="6185951" y="706170"/>
                  </a:lnTo>
                  <a:lnTo>
                    <a:pt x="6273078" y="703084"/>
                  </a:lnTo>
                  <a:lnTo>
                    <a:pt x="6360204" y="704502"/>
                  </a:lnTo>
                  <a:lnTo>
                    <a:pt x="6447330" y="711880"/>
                  </a:lnTo>
                  <a:lnTo>
                    <a:pt x="6534456" y="725853"/>
                  </a:lnTo>
                  <a:lnTo>
                    <a:pt x="6621582" y="746871"/>
                  </a:lnTo>
                  <a:lnTo>
                    <a:pt x="6708708" y="774585"/>
                  </a:lnTo>
                  <a:lnTo>
                    <a:pt x="6795834" y="808874"/>
                  </a:lnTo>
                  <a:lnTo>
                    <a:pt x="6882960" y="849091"/>
                  </a:lnTo>
                  <a:lnTo>
                    <a:pt x="6970086" y="895155"/>
                  </a:lnTo>
                  <a:lnTo>
                    <a:pt x="7057212" y="946809"/>
                  </a:lnTo>
                  <a:lnTo>
                    <a:pt x="7144338" y="1004434"/>
                  </a:lnTo>
                  <a:lnTo>
                    <a:pt x="7231464" y="1068337"/>
                  </a:lnTo>
                  <a:lnTo>
                    <a:pt x="7318591" y="1139250"/>
                  </a:lnTo>
                  <a:lnTo>
                    <a:pt x="7405717" y="1217648"/>
                  </a:lnTo>
                  <a:lnTo>
                    <a:pt x="7492843" y="1304001"/>
                  </a:lnTo>
                  <a:lnTo>
                    <a:pt x="7579969" y="1398276"/>
                  </a:lnTo>
                  <a:lnTo>
                    <a:pt x="7667095" y="1500016"/>
                  </a:lnTo>
                  <a:lnTo>
                    <a:pt x="7754221" y="1608209"/>
                  </a:lnTo>
                  <a:lnTo>
                    <a:pt x="7841347" y="1721263"/>
                  </a:lnTo>
                  <a:lnTo>
                    <a:pt x="7928473" y="1837232"/>
                  </a:lnTo>
                  <a:lnTo>
                    <a:pt x="8015599" y="1953833"/>
                  </a:lnTo>
                  <a:lnTo>
                    <a:pt x="8102725" y="2068708"/>
                  </a:lnTo>
                  <a:lnTo>
                    <a:pt x="8189851" y="2179693"/>
                  </a:lnTo>
                  <a:lnTo>
                    <a:pt x="8276977" y="2284687"/>
                  </a:lnTo>
                  <a:lnTo>
                    <a:pt x="8364104" y="2382345"/>
                  </a:lnTo>
                  <a:lnTo>
                    <a:pt x="8451230" y="2471264"/>
                  </a:lnTo>
                  <a:lnTo>
                    <a:pt x="8538356" y="2551148"/>
                  </a:lnTo>
                  <a:lnTo>
                    <a:pt x="8625482" y="262146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5958987" y="1333599"/>
              <a:ext cx="1188026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6.0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804637" y="377043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04637" y="229741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0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1" name="rc3"/>
            <p:cNvSpPr/>
            <p:nvPr/>
          </p:nvSpPr>
          <p:spPr>
            <a:xfrm>
              <a:off x="9896642" y="1094399"/>
              <a:ext cx="2115357" cy="451636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4"/>
            <p:cNvSpPr/>
            <p:nvPr/>
          </p:nvSpPr>
          <p:spPr>
            <a:xfrm>
              <a:off x="10112642" y="1187500"/>
              <a:ext cx="16833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 Avg. = 5.9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130701" y="1167938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130701" y="2224347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30701" y="3280756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130701" y="4337165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130701" y="5393574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697182" y="1156983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697182" y="2213392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97182" y="3269801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7182" y="4326210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97182" y="5382619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3030218" y="1512932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030218" y="2569341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030218" y="3621339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030218" y="468216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030218" y="5738745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723761" y="1507333"/>
              <a:ext cx="1680700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723761" y="2567712"/>
              <a:ext cx="1644971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723761" y="3624121"/>
              <a:ext cx="1282916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723761" y="4676561"/>
              <a:ext cx="191508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 Up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723761" y="5732970"/>
              <a:ext cx="287294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 with Others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086303" y="1469022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 hrs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086303" y="2525431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 hrs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86303" y="3582952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086303" y="4639361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086303" y="5694976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34460" y="4995991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 Up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5744657"/>
              <a:ext cx="195712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 TV with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34460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 Up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90505" y="5964511"/>
              <a:ext cx="21664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with Others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696150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34460" y="4995991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 Up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5744657"/>
              <a:ext cx="195712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 TV with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34460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 Up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90505" y="5917948"/>
              <a:ext cx="2153464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with Family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56552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129297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129297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29297" y="4995991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 Up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29297" y="5788352"/>
              <a:ext cx="13441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with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29297" y="6096973"/>
              <a:ext cx="74408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Family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741444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741444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41444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 Up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41444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741444" y="5744657"/>
              <a:ext cx="125260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 with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41444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353591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35359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353591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 Up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353591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353591" y="5788352"/>
              <a:ext cx="13441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with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353591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146391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 hrs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77018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 hrs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277018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77018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277018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758538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 hrs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889165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 hrs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89165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501312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0501312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0501312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0501312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0501312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IWF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99251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99251" y="4819833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99251" y="5178113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Up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99251" y="5744657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99251" y="6143651"/>
              <a:ext cx="83503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TV with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670850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67085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670850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670850" y="4819833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70850" y="5178113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Up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670850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670850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with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442449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24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24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424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Up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4424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42449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42449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with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214049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Caregiving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2140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Exercising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2140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Catching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92140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Up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2140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9214049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214049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with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2859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 hrs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416561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 hrs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416561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416561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416561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0575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 hrs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8160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 hrs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18816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18816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18816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82913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 hrs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59759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 hrs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9597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597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0731359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 hrs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0731359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 hrs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07313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07313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7313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IWF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096194" y="1167938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096194" y="204220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194" y="291647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096194" y="379074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96194" y="466501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096194" y="553928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716878" y="113832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716878" y="201259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716878" y="288686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16878" y="376113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16878" y="463540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16878" y="5509677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995711" y="143097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995711" y="2305239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995711" y="3175098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995711" y="4053778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995711" y="4928224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995711" y="5797906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696155" y="1480576"/>
              <a:ext cx="1970027" cy="240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 Media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696155" y="2294503"/>
              <a:ext cx="1987495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 Alone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696155" y="3164803"/>
              <a:ext cx="2800215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 Alone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696155" y="4039072"/>
              <a:ext cx="2944720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Hanging Out Alone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696155" y="4977813"/>
              <a:ext cx="2114215" cy="2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696155" y="5791581"/>
              <a:ext cx="2962981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 TV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118509" y="1397278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118509" y="2270753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118509" y="3145023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18509" y="4019293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118509" y="4893562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299379" y="5771643"/>
              <a:ext cx="596439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78951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78951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78951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78951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78951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1778951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961071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34996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34996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534996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17117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34996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6534996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6717117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4996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717117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1780788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910874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536833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666919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 Media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34460" y="2825846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 Alone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34460" y="3608831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 Alone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4460" y="4388948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 TV Alone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34460" y="5212761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Alone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934460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Hanging Out Alone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90505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 Media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690505" y="2872409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Alone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690505" y="3608831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 TV Alone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690505" y="4388948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 Alone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690505" y="5166198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 Alone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690505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Hanging Out Alone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940104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940104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070732" y="3657572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070732" y="4437690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070732" y="5217807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070732" y="5997925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696150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9696150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9696150" y="365482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9696150" y="443493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9696150" y="5215055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9696150" y="599517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412805" y="1295121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68851" y="1291309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18244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18244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18244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18244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474289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717117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474289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474289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474289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80788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10874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36833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666919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34460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 Media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4460" y="3623299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 Alone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34460" y="475300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34460" y="5879839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 TV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90505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 Media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90505" y="3669862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Alone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690505" y="475300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 Alone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690505" y="5879839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 TV Alone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940104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940104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0732" y="4801745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070732" y="5928581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696150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696150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696150" y="479899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826778" y="5928581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412805" y="1399136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168851" y="1395325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 Media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129297" y="2975919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Hanging Out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129297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29297" y="3900743"/>
              <a:ext cx="142222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 TV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29297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29297" y="4995991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 Alone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29297" y="5964511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Alone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741444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 Media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41444" y="3198639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Alone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41444" y="4076901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 Alone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741444" y="4995991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 Alone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41444" y="5741790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Hanging Out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741444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353591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 Media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353591" y="2978786"/>
              <a:ext cx="142222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 TV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35359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353591" y="3897876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Hanging Out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35359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53591" y="4995991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 Alone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353591" y="5964511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 Alone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277018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407646" y="3203686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407646" y="4125643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407646" y="5047600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407646" y="5969557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89165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89165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889165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0501312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0501312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0501312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0631940" y="5047600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0631940" y="5969557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IWF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Media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99251" y="2975919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9925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99251" y="3900743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9925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99251" y="4822700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99251" y="5221694"/>
              <a:ext cx="10178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TV Alone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99251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99251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670850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70850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Media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670850" y="2978786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Hanging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670850" y="3374798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Out Alone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70850" y="3900743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670850" y="4299736"/>
              <a:ext cx="10178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TV Alone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70850" y="4819833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70850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670850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670850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424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424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Media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442449" y="3022481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42449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42449" y="3900743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Eating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42449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442449" y="4819833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424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42449" y="5744657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Hanging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42449" y="6140669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Out Alone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2140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Social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92140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Media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9214049" y="2978786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Watching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214049" y="3377779"/>
              <a:ext cx="10178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TV Alone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9214049" y="3900743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Hanging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9214049" y="4296755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Out Alone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9214049" y="4819833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Commuting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2140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9214049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Chores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9214049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Alone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16561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16561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547189" y="4125643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547189" y="5047600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547189" y="5969557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188160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18788" y="3203686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318788" y="4125643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318788" y="5047600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18788" y="5969557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597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597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97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9759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07313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hrs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07313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07313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 hrs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0861986" y="5047600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0861986" y="5969557"/>
              <a:ext cx="43076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 hr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IWF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55079" y="2396399"/>
              <a:ext cx="8625482" cy="2948355"/>
            </a:xfrm>
            <a:custGeom>
              <a:avLst/>
              <a:pathLst>
                <a:path w="8625482" h="2948355">
                  <a:moveTo>
                    <a:pt x="0" y="2948355"/>
                  </a:moveTo>
                  <a:lnTo>
                    <a:pt x="87126" y="2948329"/>
                  </a:lnTo>
                  <a:lnTo>
                    <a:pt x="174252" y="2948280"/>
                  </a:lnTo>
                  <a:lnTo>
                    <a:pt x="261378" y="2948194"/>
                  </a:lnTo>
                  <a:lnTo>
                    <a:pt x="348504" y="2948042"/>
                  </a:lnTo>
                  <a:lnTo>
                    <a:pt x="435630" y="2947785"/>
                  </a:lnTo>
                  <a:lnTo>
                    <a:pt x="522756" y="2947356"/>
                  </a:lnTo>
                  <a:lnTo>
                    <a:pt x="609882" y="2946665"/>
                  </a:lnTo>
                  <a:lnTo>
                    <a:pt x="697008" y="2945566"/>
                  </a:lnTo>
                  <a:lnTo>
                    <a:pt x="784134" y="2943873"/>
                  </a:lnTo>
                  <a:lnTo>
                    <a:pt x="871260" y="2941308"/>
                  </a:lnTo>
                  <a:lnTo>
                    <a:pt x="958386" y="2937529"/>
                  </a:lnTo>
                  <a:lnTo>
                    <a:pt x="1045513" y="2932071"/>
                  </a:lnTo>
                  <a:lnTo>
                    <a:pt x="1132639" y="2924372"/>
                  </a:lnTo>
                  <a:lnTo>
                    <a:pt x="1219765" y="2913754"/>
                  </a:lnTo>
                  <a:lnTo>
                    <a:pt x="1306891" y="2899399"/>
                  </a:lnTo>
                  <a:lnTo>
                    <a:pt x="1394017" y="2880463"/>
                  </a:lnTo>
                  <a:lnTo>
                    <a:pt x="1481143" y="2855902"/>
                  </a:lnTo>
                  <a:lnTo>
                    <a:pt x="1568269" y="2824849"/>
                  </a:lnTo>
                  <a:lnTo>
                    <a:pt x="1655395" y="2786161"/>
                  </a:lnTo>
                  <a:lnTo>
                    <a:pt x="1742521" y="2739183"/>
                  </a:lnTo>
                  <a:lnTo>
                    <a:pt x="1829647" y="2682886"/>
                  </a:lnTo>
                  <a:lnTo>
                    <a:pt x="1916773" y="2617090"/>
                  </a:lnTo>
                  <a:lnTo>
                    <a:pt x="2003899" y="2541186"/>
                  </a:lnTo>
                  <a:lnTo>
                    <a:pt x="2091026" y="2455628"/>
                  </a:lnTo>
                  <a:lnTo>
                    <a:pt x="2178152" y="2360585"/>
                  </a:lnTo>
                  <a:lnTo>
                    <a:pt x="2265278" y="2257182"/>
                  </a:lnTo>
                  <a:lnTo>
                    <a:pt x="2352404" y="2146520"/>
                  </a:lnTo>
                  <a:lnTo>
                    <a:pt x="2439530" y="2030377"/>
                  </a:lnTo>
                  <a:lnTo>
                    <a:pt x="2526656" y="1910653"/>
                  </a:lnTo>
                  <a:lnTo>
                    <a:pt x="2613782" y="1789545"/>
                  </a:lnTo>
                  <a:lnTo>
                    <a:pt x="2700908" y="1669284"/>
                  </a:lnTo>
                  <a:lnTo>
                    <a:pt x="2788034" y="1551987"/>
                  </a:lnTo>
                  <a:lnTo>
                    <a:pt x="2875160" y="1439461"/>
                  </a:lnTo>
                  <a:lnTo>
                    <a:pt x="2962286" y="1333087"/>
                  </a:lnTo>
                  <a:lnTo>
                    <a:pt x="3049412" y="1233502"/>
                  </a:lnTo>
                  <a:lnTo>
                    <a:pt x="3136539" y="1140828"/>
                  </a:lnTo>
                  <a:lnTo>
                    <a:pt x="3223665" y="1054243"/>
                  </a:lnTo>
                  <a:lnTo>
                    <a:pt x="3310791" y="972590"/>
                  </a:lnTo>
                  <a:lnTo>
                    <a:pt x="3397917" y="894045"/>
                  </a:lnTo>
                  <a:lnTo>
                    <a:pt x="3485043" y="816804"/>
                  </a:lnTo>
                  <a:lnTo>
                    <a:pt x="3572169" y="739102"/>
                  </a:lnTo>
                  <a:lnTo>
                    <a:pt x="3659295" y="659569"/>
                  </a:lnTo>
                  <a:lnTo>
                    <a:pt x="3746421" y="577604"/>
                  </a:lnTo>
                  <a:lnTo>
                    <a:pt x="3833547" y="493307"/>
                  </a:lnTo>
                  <a:lnTo>
                    <a:pt x="3920673" y="407805"/>
                  </a:lnTo>
                  <a:lnTo>
                    <a:pt x="4007799" y="323058"/>
                  </a:lnTo>
                  <a:lnTo>
                    <a:pt x="4094925" y="241736"/>
                  </a:lnTo>
                  <a:lnTo>
                    <a:pt x="4182052" y="167127"/>
                  </a:lnTo>
                  <a:lnTo>
                    <a:pt x="4269178" y="102588"/>
                  </a:lnTo>
                  <a:lnTo>
                    <a:pt x="4356304" y="51473"/>
                  </a:lnTo>
                  <a:lnTo>
                    <a:pt x="4443430" y="16617"/>
                  </a:lnTo>
                  <a:lnTo>
                    <a:pt x="4530556" y="0"/>
                  </a:lnTo>
                  <a:lnTo>
                    <a:pt x="4617682" y="2826"/>
                  </a:lnTo>
                  <a:lnTo>
                    <a:pt x="4704808" y="24723"/>
                  </a:lnTo>
                  <a:lnTo>
                    <a:pt x="4791934" y="64693"/>
                  </a:lnTo>
                  <a:lnTo>
                    <a:pt x="4879060" y="119938"/>
                  </a:lnTo>
                  <a:lnTo>
                    <a:pt x="4966186" y="187445"/>
                  </a:lnTo>
                  <a:lnTo>
                    <a:pt x="5053312" y="262877"/>
                  </a:lnTo>
                  <a:lnTo>
                    <a:pt x="5140438" y="342062"/>
                  </a:lnTo>
                  <a:lnTo>
                    <a:pt x="5227565" y="420587"/>
                  </a:lnTo>
                  <a:lnTo>
                    <a:pt x="5314691" y="494364"/>
                  </a:lnTo>
                  <a:lnTo>
                    <a:pt x="5401817" y="560263"/>
                  </a:lnTo>
                  <a:lnTo>
                    <a:pt x="5488943" y="615565"/>
                  </a:lnTo>
                  <a:lnTo>
                    <a:pt x="5576069" y="659123"/>
                  </a:lnTo>
                  <a:lnTo>
                    <a:pt x="5663195" y="690325"/>
                  </a:lnTo>
                  <a:lnTo>
                    <a:pt x="5750321" y="710022"/>
                  </a:lnTo>
                  <a:lnTo>
                    <a:pt x="5837447" y="719609"/>
                  </a:lnTo>
                  <a:lnTo>
                    <a:pt x="5924573" y="721353"/>
                  </a:lnTo>
                  <a:lnTo>
                    <a:pt x="6011699" y="717855"/>
                  </a:lnTo>
                  <a:lnTo>
                    <a:pt x="6098825" y="711894"/>
                  </a:lnTo>
                  <a:lnTo>
                    <a:pt x="6185951" y="706170"/>
                  </a:lnTo>
                  <a:lnTo>
                    <a:pt x="6273078" y="703084"/>
                  </a:lnTo>
                  <a:lnTo>
                    <a:pt x="6360204" y="704502"/>
                  </a:lnTo>
                  <a:lnTo>
                    <a:pt x="6447330" y="711880"/>
                  </a:lnTo>
                  <a:lnTo>
                    <a:pt x="6534456" y="725853"/>
                  </a:lnTo>
                  <a:lnTo>
                    <a:pt x="6621582" y="746871"/>
                  </a:lnTo>
                  <a:lnTo>
                    <a:pt x="6708708" y="774585"/>
                  </a:lnTo>
                  <a:lnTo>
                    <a:pt x="6795834" y="808874"/>
                  </a:lnTo>
                  <a:lnTo>
                    <a:pt x="6882960" y="849091"/>
                  </a:lnTo>
                  <a:lnTo>
                    <a:pt x="6970086" y="895155"/>
                  </a:lnTo>
                  <a:lnTo>
                    <a:pt x="7057212" y="946809"/>
                  </a:lnTo>
                  <a:lnTo>
                    <a:pt x="7144338" y="1004434"/>
                  </a:lnTo>
                  <a:lnTo>
                    <a:pt x="7231464" y="1068337"/>
                  </a:lnTo>
                  <a:lnTo>
                    <a:pt x="7318591" y="1139250"/>
                  </a:lnTo>
                  <a:lnTo>
                    <a:pt x="7405717" y="1217648"/>
                  </a:lnTo>
                  <a:lnTo>
                    <a:pt x="7492843" y="1304001"/>
                  </a:lnTo>
                  <a:lnTo>
                    <a:pt x="7579969" y="1398276"/>
                  </a:lnTo>
                  <a:lnTo>
                    <a:pt x="7667095" y="1500016"/>
                  </a:lnTo>
                  <a:lnTo>
                    <a:pt x="7754221" y="1608209"/>
                  </a:lnTo>
                  <a:lnTo>
                    <a:pt x="7841347" y="1721263"/>
                  </a:lnTo>
                  <a:lnTo>
                    <a:pt x="7928473" y="1837232"/>
                  </a:lnTo>
                  <a:lnTo>
                    <a:pt x="8015599" y="1953833"/>
                  </a:lnTo>
                  <a:lnTo>
                    <a:pt x="8102725" y="2068708"/>
                  </a:lnTo>
                  <a:lnTo>
                    <a:pt x="8189851" y="2179693"/>
                  </a:lnTo>
                  <a:lnTo>
                    <a:pt x="8276977" y="2284687"/>
                  </a:lnTo>
                  <a:lnTo>
                    <a:pt x="8364104" y="2382345"/>
                  </a:lnTo>
                  <a:lnTo>
                    <a:pt x="8451230" y="2471264"/>
                  </a:lnTo>
                  <a:lnTo>
                    <a:pt x="8538356" y="2551148"/>
                  </a:lnTo>
                  <a:lnTo>
                    <a:pt x="8625482" y="262146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5958987" y="1333599"/>
              <a:ext cx="1188026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6.0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804637" y="377043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04637" y="229741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0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1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5.9</a:t>
              </a:r>
            </a:p>
          </p:txBody>
        </p:sp>
        <p:sp>
          <p:nvSpPr>
            <p:cNvPr id="33" name="tx5"/>
            <p:cNvSpPr/>
            <p:nvPr/>
          </p:nvSpPr>
          <p:spPr>
            <a:xfrm>
              <a:off x="9471323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6.0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DISCRETIONARY TIME –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06724" y="1167451"/>
              <a:ext cx="8673071" cy="445415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506724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240948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975172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709395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06724" y="4616701"/>
              <a:ext cx="1773990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6724" y="5159891"/>
              <a:ext cx="667874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06724" y="1900756"/>
              <a:ext cx="6924139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6724" y="1357567"/>
              <a:ext cx="8673071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06724" y="3530323"/>
              <a:ext cx="3314646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06724" y="2987134"/>
              <a:ext cx="3479259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06724" y="4073512"/>
              <a:ext cx="2293574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06724" y="2443945"/>
              <a:ext cx="3805942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625150" y="5180197"/>
              <a:ext cx="790475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3803" y="4637008"/>
              <a:ext cx="1241821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602925" y="4093819"/>
              <a:ext cx="812700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28163" y="3548149"/>
              <a:ext cx="1287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37973" y="3007441"/>
              <a:ext cx="1377652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614037" y="2504634"/>
              <a:ext cx="801588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37862" y="1958865"/>
              <a:ext cx="677763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91427" y="1375393"/>
              <a:ext cx="152419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2506724" y="5621601"/>
              <a:ext cx="8673071" cy="0"/>
            </a:xfrm>
            <a:custGeom>
              <a:avLst/>
              <a:pathLst>
                <a:path w="8673071" h="0">
                  <a:moveTo>
                    <a:pt x="0" y="0"/>
                  </a:moveTo>
                  <a:lnTo>
                    <a:pt x="8673071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457282" y="571000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191506" y="5712700"/>
              <a:ext cx="98883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25730" y="571000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610512" y="5712179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58749" y="6076987"/>
              <a:ext cx="2569021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Hours Per Week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-54462" y="3265126"/>
              <a:ext cx="1009277" cy="25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Activity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DISCRETIONARY TIME –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06724" y="1167451"/>
              <a:ext cx="4160564" cy="4518166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506724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8778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150832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472886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06724" y="4666274"/>
              <a:ext cx="819896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6724" y="5217270"/>
              <a:ext cx="327499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06724" y="1911295"/>
              <a:ext cx="3300728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6724" y="1360299"/>
              <a:ext cx="416056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06724" y="3564283"/>
              <a:ext cx="1595751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06724" y="3013287"/>
              <a:ext cx="1651462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06724" y="4115279"/>
              <a:ext cx="1162843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06724" y="2462291"/>
              <a:ext cx="1834950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98808" y="1167451"/>
              <a:ext cx="4160564" cy="4518166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398808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45552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1092297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398808" y="4666274"/>
              <a:ext cx="2315490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398808" y="5217270"/>
              <a:ext cx="2274827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7398808" y="1911295"/>
              <a:ext cx="2303980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398808" y="1360299"/>
              <a:ext cx="416056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398808" y="3564283"/>
              <a:ext cx="2225578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398808" y="3013287"/>
              <a:ext cx="230227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398808" y="4115279"/>
              <a:ext cx="2346533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398808" y="2462291"/>
              <a:ext cx="2337515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3430946" y="6048938"/>
              <a:ext cx="2312119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Hours Per Week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291218" y="6046148"/>
              <a:ext cx="237574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Subjective Value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2506724" y="5685617"/>
              <a:ext cx="4160564" cy="0"/>
            </a:xfrm>
            <a:custGeom>
              <a:avLst/>
              <a:pathLst>
                <a:path w="4160564" h="0">
                  <a:moveTo>
                    <a:pt x="0" y="0"/>
                  </a:moveTo>
                  <a:lnTo>
                    <a:pt x="4160564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2457282" y="5774024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779336" y="5776715"/>
              <a:ext cx="98883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1390" y="5774024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374002" y="5776194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7398808" y="5685617"/>
              <a:ext cx="4160564" cy="0"/>
            </a:xfrm>
            <a:custGeom>
              <a:avLst/>
              <a:pathLst>
                <a:path w="4160564" h="0">
                  <a:moveTo>
                    <a:pt x="0" y="0"/>
                  </a:moveTo>
                  <a:lnTo>
                    <a:pt x="4160564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7349366" y="5774024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196110" y="5776194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042855" y="5776194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625150" y="5239529"/>
              <a:ext cx="790475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173803" y="4688533"/>
              <a:ext cx="1241821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602925" y="4137537"/>
              <a:ext cx="812700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28163" y="3584061"/>
              <a:ext cx="1287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37973" y="3035545"/>
              <a:ext cx="1377652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614037" y="2524931"/>
              <a:ext cx="801588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737862" y="1971356"/>
              <a:ext cx="677763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891427" y="1380077"/>
              <a:ext cx="152419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-54462" y="3297134"/>
              <a:ext cx="1009277" cy="25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Activity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12052821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920239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6096000" y="2158160"/>
              <a:ext cx="1381339" cy="1211075"/>
            </a:xfrm>
            <a:custGeom>
              <a:avLst/>
              <a:pathLst>
                <a:path w="1381339" h="1211075">
                  <a:moveTo>
                    <a:pt x="690669" y="1211075"/>
                  </a:moveTo>
                  <a:lnTo>
                    <a:pt x="740003" y="1173251"/>
                  </a:lnTo>
                  <a:lnTo>
                    <a:pt x="789336" y="1135428"/>
                  </a:lnTo>
                  <a:lnTo>
                    <a:pt x="838670" y="1097604"/>
                  </a:lnTo>
                  <a:lnTo>
                    <a:pt x="888003" y="1059780"/>
                  </a:lnTo>
                  <a:lnTo>
                    <a:pt x="937337" y="1021956"/>
                  </a:lnTo>
                  <a:lnTo>
                    <a:pt x="986670" y="984132"/>
                  </a:lnTo>
                  <a:lnTo>
                    <a:pt x="1036004" y="946309"/>
                  </a:lnTo>
                  <a:lnTo>
                    <a:pt x="1085337" y="908485"/>
                  </a:lnTo>
                  <a:lnTo>
                    <a:pt x="1134671" y="870661"/>
                  </a:lnTo>
                  <a:lnTo>
                    <a:pt x="1184004" y="832837"/>
                  </a:lnTo>
                  <a:lnTo>
                    <a:pt x="1233338" y="795014"/>
                  </a:lnTo>
                  <a:lnTo>
                    <a:pt x="1282671" y="757190"/>
                  </a:lnTo>
                  <a:lnTo>
                    <a:pt x="1332005" y="719366"/>
                  </a:lnTo>
                  <a:lnTo>
                    <a:pt x="1381339" y="681542"/>
                  </a:lnTo>
                  <a:lnTo>
                    <a:pt x="1344592" y="635263"/>
                  </a:lnTo>
                  <a:lnTo>
                    <a:pt x="1306296" y="590257"/>
                  </a:lnTo>
                  <a:lnTo>
                    <a:pt x="1266495" y="546578"/>
                  </a:lnTo>
                  <a:lnTo>
                    <a:pt x="1225233" y="504275"/>
                  </a:lnTo>
                  <a:lnTo>
                    <a:pt x="1182559" y="463396"/>
                  </a:lnTo>
                  <a:lnTo>
                    <a:pt x="1138523" y="423990"/>
                  </a:lnTo>
                  <a:lnTo>
                    <a:pt x="1093174" y="386102"/>
                  </a:lnTo>
                  <a:lnTo>
                    <a:pt x="1046565" y="349774"/>
                  </a:lnTo>
                  <a:lnTo>
                    <a:pt x="998750" y="315050"/>
                  </a:lnTo>
                  <a:lnTo>
                    <a:pt x="949783" y="281969"/>
                  </a:lnTo>
                  <a:lnTo>
                    <a:pt x="899722" y="250569"/>
                  </a:lnTo>
                  <a:lnTo>
                    <a:pt x="848624" y="220886"/>
                  </a:lnTo>
                  <a:lnTo>
                    <a:pt x="796548" y="192955"/>
                  </a:lnTo>
                  <a:lnTo>
                    <a:pt x="743553" y="166808"/>
                  </a:lnTo>
                  <a:lnTo>
                    <a:pt x="689702" y="142475"/>
                  </a:lnTo>
                  <a:lnTo>
                    <a:pt x="635056" y="119984"/>
                  </a:lnTo>
                  <a:lnTo>
                    <a:pt x="579677" y="99361"/>
                  </a:lnTo>
                  <a:lnTo>
                    <a:pt x="523631" y="80630"/>
                  </a:lnTo>
                  <a:lnTo>
                    <a:pt x="466981" y="63811"/>
                  </a:lnTo>
                  <a:lnTo>
                    <a:pt x="409792" y="48926"/>
                  </a:lnTo>
                  <a:lnTo>
                    <a:pt x="352132" y="35991"/>
                  </a:lnTo>
                  <a:lnTo>
                    <a:pt x="294065" y="25020"/>
                  </a:lnTo>
                  <a:lnTo>
                    <a:pt x="235660" y="16026"/>
                  </a:lnTo>
                  <a:lnTo>
                    <a:pt x="176983" y="9021"/>
                  </a:lnTo>
                  <a:lnTo>
                    <a:pt x="118102" y="4011"/>
                  </a:lnTo>
                  <a:lnTo>
                    <a:pt x="59085" y="1003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1318" y="872467"/>
                  </a:lnTo>
                  <a:lnTo>
                    <a:pt x="122332" y="878944"/>
                  </a:lnTo>
                  <a:lnTo>
                    <a:pt x="182738" y="889705"/>
                  </a:lnTo>
                  <a:lnTo>
                    <a:pt x="242236" y="904695"/>
                  </a:lnTo>
                  <a:lnTo>
                    <a:pt x="300529" y="923839"/>
                  </a:lnTo>
                  <a:lnTo>
                    <a:pt x="357329" y="947043"/>
                  </a:lnTo>
                  <a:lnTo>
                    <a:pt x="412353" y="974192"/>
                  </a:lnTo>
                  <a:lnTo>
                    <a:pt x="465327" y="1005149"/>
                  </a:lnTo>
                  <a:lnTo>
                    <a:pt x="515989" y="1039763"/>
                  </a:lnTo>
                  <a:lnTo>
                    <a:pt x="564086" y="1077859"/>
                  </a:lnTo>
                  <a:lnTo>
                    <a:pt x="609379" y="1119250"/>
                  </a:lnTo>
                  <a:lnTo>
                    <a:pt x="651643" y="1163729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6786669" y="2839702"/>
              <a:ext cx="1049911" cy="1249822"/>
            </a:xfrm>
            <a:custGeom>
              <a:avLst/>
              <a:pathLst>
                <a:path w="1049911" h="1249822">
                  <a:moveTo>
                    <a:pt x="174392" y="1154444"/>
                  </a:moveTo>
                  <a:lnTo>
                    <a:pt x="236182" y="1161256"/>
                  </a:lnTo>
                  <a:lnTo>
                    <a:pt x="297972" y="1168069"/>
                  </a:lnTo>
                  <a:lnTo>
                    <a:pt x="359763" y="1174882"/>
                  </a:lnTo>
                  <a:lnTo>
                    <a:pt x="421553" y="1181695"/>
                  </a:lnTo>
                  <a:lnTo>
                    <a:pt x="483343" y="1188507"/>
                  </a:lnTo>
                  <a:lnTo>
                    <a:pt x="545133" y="1195320"/>
                  </a:lnTo>
                  <a:lnTo>
                    <a:pt x="606923" y="1202133"/>
                  </a:lnTo>
                  <a:lnTo>
                    <a:pt x="668713" y="1208946"/>
                  </a:lnTo>
                  <a:lnTo>
                    <a:pt x="730503" y="1215758"/>
                  </a:lnTo>
                  <a:lnTo>
                    <a:pt x="792294" y="1222571"/>
                  </a:lnTo>
                  <a:lnTo>
                    <a:pt x="854084" y="1229384"/>
                  </a:lnTo>
                  <a:lnTo>
                    <a:pt x="915874" y="1236196"/>
                  </a:lnTo>
                  <a:lnTo>
                    <a:pt x="977664" y="1243009"/>
                  </a:lnTo>
                  <a:lnTo>
                    <a:pt x="1039454" y="1249822"/>
                  </a:lnTo>
                  <a:lnTo>
                    <a:pt x="1045034" y="1189643"/>
                  </a:lnTo>
                  <a:lnTo>
                    <a:pt x="1048521" y="1129307"/>
                  </a:lnTo>
                  <a:lnTo>
                    <a:pt x="1049911" y="1068887"/>
                  </a:lnTo>
                  <a:lnTo>
                    <a:pt x="1049202" y="1008454"/>
                  </a:lnTo>
                  <a:lnTo>
                    <a:pt x="1046397" y="948083"/>
                  </a:lnTo>
                  <a:lnTo>
                    <a:pt x="1041497" y="887845"/>
                  </a:lnTo>
                  <a:lnTo>
                    <a:pt x="1034508" y="827814"/>
                  </a:lnTo>
                  <a:lnTo>
                    <a:pt x="1025440" y="768061"/>
                  </a:lnTo>
                  <a:lnTo>
                    <a:pt x="1014303" y="708660"/>
                  </a:lnTo>
                  <a:lnTo>
                    <a:pt x="1001111" y="649680"/>
                  </a:lnTo>
                  <a:lnTo>
                    <a:pt x="985878" y="591195"/>
                  </a:lnTo>
                  <a:lnTo>
                    <a:pt x="968625" y="533273"/>
                  </a:lnTo>
                  <a:lnTo>
                    <a:pt x="949371" y="475985"/>
                  </a:lnTo>
                  <a:lnTo>
                    <a:pt x="928140" y="419401"/>
                  </a:lnTo>
                  <a:lnTo>
                    <a:pt x="904958" y="363587"/>
                  </a:lnTo>
                  <a:lnTo>
                    <a:pt x="879851" y="308612"/>
                  </a:lnTo>
                  <a:lnTo>
                    <a:pt x="852852" y="254541"/>
                  </a:lnTo>
                  <a:lnTo>
                    <a:pt x="823991" y="201441"/>
                  </a:lnTo>
                  <a:lnTo>
                    <a:pt x="793304" y="149374"/>
                  </a:lnTo>
                  <a:lnTo>
                    <a:pt x="760829" y="98405"/>
                  </a:lnTo>
                  <a:lnTo>
                    <a:pt x="726603" y="48593"/>
                  </a:lnTo>
                  <a:lnTo>
                    <a:pt x="690669" y="0"/>
                  </a:lnTo>
                  <a:lnTo>
                    <a:pt x="641335" y="37823"/>
                  </a:lnTo>
                  <a:lnTo>
                    <a:pt x="592002" y="75647"/>
                  </a:lnTo>
                  <a:lnTo>
                    <a:pt x="542668" y="113471"/>
                  </a:lnTo>
                  <a:lnTo>
                    <a:pt x="493335" y="151295"/>
                  </a:lnTo>
                  <a:lnTo>
                    <a:pt x="444001" y="189118"/>
                  </a:lnTo>
                  <a:lnTo>
                    <a:pt x="394668" y="226942"/>
                  </a:lnTo>
                  <a:lnTo>
                    <a:pt x="345334" y="264766"/>
                  </a:lnTo>
                  <a:lnTo>
                    <a:pt x="296001" y="302590"/>
                  </a:lnTo>
                  <a:lnTo>
                    <a:pt x="246667" y="340414"/>
                  </a:lnTo>
                  <a:lnTo>
                    <a:pt x="197334" y="378237"/>
                  </a:lnTo>
                  <a:lnTo>
                    <a:pt x="148000" y="416061"/>
                  </a:lnTo>
                  <a:lnTo>
                    <a:pt x="98667" y="453885"/>
                  </a:lnTo>
                  <a:lnTo>
                    <a:pt x="49333" y="491709"/>
                  </a:lnTo>
                  <a:lnTo>
                    <a:pt x="0" y="529532"/>
                  </a:lnTo>
                  <a:lnTo>
                    <a:pt x="35079" y="578735"/>
                  </a:lnTo>
                  <a:lnTo>
                    <a:pt x="66661" y="630253"/>
                  </a:lnTo>
                  <a:lnTo>
                    <a:pt x="94591" y="683839"/>
                  </a:lnTo>
                  <a:lnTo>
                    <a:pt x="118735" y="739233"/>
                  </a:lnTo>
                  <a:lnTo>
                    <a:pt x="138978" y="796169"/>
                  </a:lnTo>
                  <a:lnTo>
                    <a:pt x="155220" y="854373"/>
                  </a:lnTo>
                  <a:lnTo>
                    <a:pt x="167385" y="913563"/>
                  </a:lnTo>
                  <a:lnTo>
                    <a:pt x="175413" y="973455"/>
                  </a:lnTo>
                  <a:lnTo>
                    <a:pt x="179266" y="1033760"/>
                  </a:lnTo>
                  <a:lnTo>
                    <a:pt x="178925" y="1094186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6588546" y="3994147"/>
              <a:ext cx="1237578" cy="1339651"/>
            </a:xfrm>
            <a:custGeom>
              <a:avLst/>
              <a:pathLst>
                <a:path w="1237578" h="1339651">
                  <a:moveTo>
                    <a:pt x="0" y="622136"/>
                  </a:moveTo>
                  <a:lnTo>
                    <a:pt x="35181" y="673387"/>
                  </a:lnTo>
                  <a:lnTo>
                    <a:pt x="70363" y="724638"/>
                  </a:lnTo>
                  <a:lnTo>
                    <a:pt x="105545" y="775889"/>
                  </a:lnTo>
                  <a:lnTo>
                    <a:pt x="140727" y="827140"/>
                  </a:lnTo>
                  <a:lnTo>
                    <a:pt x="175909" y="878391"/>
                  </a:lnTo>
                  <a:lnTo>
                    <a:pt x="211091" y="929643"/>
                  </a:lnTo>
                  <a:lnTo>
                    <a:pt x="246273" y="980894"/>
                  </a:lnTo>
                  <a:lnTo>
                    <a:pt x="281454" y="1032145"/>
                  </a:lnTo>
                  <a:lnTo>
                    <a:pt x="316636" y="1083396"/>
                  </a:lnTo>
                  <a:lnTo>
                    <a:pt x="351818" y="1134647"/>
                  </a:lnTo>
                  <a:lnTo>
                    <a:pt x="387000" y="1185898"/>
                  </a:lnTo>
                  <a:lnTo>
                    <a:pt x="422182" y="1237149"/>
                  </a:lnTo>
                  <a:lnTo>
                    <a:pt x="457364" y="1288400"/>
                  </a:lnTo>
                  <a:lnTo>
                    <a:pt x="492546" y="1339651"/>
                  </a:lnTo>
                  <a:lnTo>
                    <a:pt x="541285" y="1304946"/>
                  </a:lnTo>
                  <a:lnTo>
                    <a:pt x="588802" y="1268587"/>
                  </a:lnTo>
                  <a:lnTo>
                    <a:pt x="635042" y="1230616"/>
                  </a:lnTo>
                  <a:lnTo>
                    <a:pt x="679949" y="1191078"/>
                  </a:lnTo>
                  <a:lnTo>
                    <a:pt x="723471" y="1150020"/>
                  </a:lnTo>
                  <a:lnTo>
                    <a:pt x="765556" y="1107491"/>
                  </a:lnTo>
                  <a:lnTo>
                    <a:pt x="806155" y="1063540"/>
                  </a:lnTo>
                  <a:lnTo>
                    <a:pt x="845219" y="1018220"/>
                  </a:lnTo>
                  <a:lnTo>
                    <a:pt x="882702" y="971584"/>
                  </a:lnTo>
                  <a:lnTo>
                    <a:pt x="918560" y="923687"/>
                  </a:lnTo>
                  <a:lnTo>
                    <a:pt x="952751" y="874586"/>
                  </a:lnTo>
                  <a:lnTo>
                    <a:pt x="985234" y="824339"/>
                  </a:lnTo>
                  <a:lnTo>
                    <a:pt x="1015971" y="773005"/>
                  </a:lnTo>
                  <a:lnTo>
                    <a:pt x="1044926" y="720646"/>
                  </a:lnTo>
                  <a:lnTo>
                    <a:pt x="1072064" y="667322"/>
                  </a:lnTo>
                  <a:lnTo>
                    <a:pt x="1097353" y="613097"/>
                  </a:lnTo>
                  <a:lnTo>
                    <a:pt x="1120763" y="558034"/>
                  </a:lnTo>
                  <a:lnTo>
                    <a:pt x="1142268" y="502200"/>
                  </a:lnTo>
                  <a:lnTo>
                    <a:pt x="1161840" y="445659"/>
                  </a:lnTo>
                  <a:lnTo>
                    <a:pt x="1179458" y="388479"/>
                  </a:lnTo>
                  <a:lnTo>
                    <a:pt x="1195100" y="330728"/>
                  </a:lnTo>
                  <a:lnTo>
                    <a:pt x="1208748" y="272473"/>
                  </a:lnTo>
                  <a:lnTo>
                    <a:pt x="1220386" y="213783"/>
                  </a:lnTo>
                  <a:lnTo>
                    <a:pt x="1229999" y="154728"/>
                  </a:lnTo>
                  <a:lnTo>
                    <a:pt x="1237578" y="95378"/>
                  </a:lnTo>
                  <a:lnTo>
                    <a:pt x="1175787" y="88565"/>
                  </a:lnTo>
                  <a:lnTo>
                    <a:pt x="1113997" y="81752"/>
                  </a:lnTo>
                  <a:lnTo>
                    <a:pt x="1052207" y="74940"/>
                  </a:lnTo>
                  <a:lnTo>
                    <a:pt x="990417" y="68127"/>
                  </a:lnTo>
                  <a:lnTo>
                    <a:pt x="928627" y="61314"/>
                  </a:lnTo>
                  <a:lnTo>
                    <a:pt x="866837" y="54501"/>
                  </a:lnTo>
                  <a:lnTo>
                    <a:pt x="805046" y="47689"/>
                  </a:lnTo>
                  <a:lnTo>
                    <a:pt x="743256" y="40876"/>
                  </a:lnTo>
                  <a:lnTo>
                    <a:pt x="681466" y="34063"/>
                  </a:lnTo>
                  <a:lnTo>
                    <a:pt x="619676" y="27250"/>
                  </a:lnTo>
                  <a:lnTo>
                    <a:pt x="557886" y="20438"/>
                  </a:lnTo>
                  <a:lnTo>
                    <a:pt x="496096" y="13625"/>
                  </a:lnTo>
                  <a:lnTo>
                    <a:pt x="434306" y="6812"/>
                  </a:lnTo>
                  <a:lnTo>
                    <a:pt x="372515" y="0"/>
                  </a:lnTo>
                  <a:lnTo>
                    <a:pt x="363473" y="61655"/>
                  </a:lnTo>
                  <a:lnTo>
                    <a:pt x="350042" y="122506"/>
                  </a:lnTo>
                  <a:lnTo>
                    <a:pt x="332291" y="182239"/>
                  </a:lnTo>
                  <a:lnTo>
                    <a:pt x="310312" y="240549"/>
                  </a:lnTo>
                  <a:lnTo>
                    <a:pt x="284216" y="297137"/>
                  </a:lnTo>
                  <a:lnTo>
                    <a:pt x="254138" y="351713"/>
                  </a:lnTo>
                  <a:lnTo>
                    <a:pt x="220232" y="403996"/>
                  </a:lnTo>
                  <a:lnTo>
                    <a:pt x="182672" y="453720"/>
                  </a:lnTo>
                  <a:lnTo>
                    <a:pt x="141650" y="500628"/>
                  </a:lnTo>
                  <a:lnTo>
                    <a:pt x="97377" y="544480"/>
                  </a:lnTo>
                  <a:lnTo>
                    <a:pt x="50079" y="585052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5588243" y="4616283"/>
              <a:ext cx="1492848" cy="1022905"/>
            </a:xfrm>
            <a:custGeom>
              <a:avLst/>
              <a:pathLst>
                <a:path w="1492848" h="1022905">
                  <a:moveTo>
                    <a:pt x="253878" y="114936"/>
                  </a:moveTo>
                  <a:lnTo>
                    <a:pt x="235744" y="174397"/>
                  </a:lnTo>
                  <a:lnTo>
                    <a:pt x="217609" y="233858"/>
                  </a:lnTo>
                  <a:lnTo>
                    <a:pt x="199475" y="293318"/>
                  </a:lnTo>
                  <a:lnTo>
                    <a:pt x="181341" y="352779"/>
                  </a:lnTo>
                  <a:lnTo>
                    <a:pt x="163207" y="412240"/>
                  </a:lnTo>
                  <a:lnTo>
                    <a:pt x="145073" y="471701"/>
                  </a:lnTo>
                  <a:lnTo>
                    <a:pt x="126939" y="531162"/>
                  </a:lnTo>
                  <a:lnTo>
                    <a:pt x="108804" y="590622"/>
                  </a:lnTo>
                  <a:lnTo>
                    <a:pt x="90670" y="650083"/>
                  </a:lnTo>
                  <a:lnTo>
                    <a:pt x="72536" y="709544"/>
                  </a:lnTo>
                  <a:lnTo>
                    <a:pt x="54402" y="769005"/>
                  </a:lnTo>
                  <a:lnTo>
                    <a:pt x="36268" y="828466"/>
                  </a:lnTo>
                  <a:lnTo>
                    <a:pt x="18134" y="887926"/>
                  </a:lnTo>
                  <a:lnTo>
                    <a:pt x="0" y="947387"/>
                  </a:lnTo>
                  <a:lnTo>
                    <a:pt x="57768" y="963921"/>
                  </a:lnTo>
                  <a:lnTo>
                    <a:pt x="116073" y="978451"/>
                  </a:lnTo>
                  <a:lnTo>
                    <a:pt x="174844" y="990960"/>
                  </a:lnTo>
                  <a:lnTo>
                    <a:pt x="234013" y="1001433"/>
                  </a:lnTo>
                  <a:lnTo>
                    <a:pt x="293507" y="1009857"/>
                  </a:lnTo>
                  <a:lnTo>
                    <a:pt x="353257" y="1016223"/>
                  </a:lnTo>
                  <a:lnTo>
                    <a:pt x="413191" y="1020522"/>
                  </a:lnTo>
                  <a:lnTo>
                    <a:pt x="473238" y="1022751"/>
                  </a:lnTo>
                  <a:lnTo>
                    <a:pt x="533326" y="1022905"/>
                  </a:lnTo>
                  <a:lnTo>
                    <a:pt x="593383" y="1020986"/>
                  </a:lnTo>
                  <a:lnTo>
                    <a:pt x="653339" y="1016994"/>
                  </a:lnTo>
                  <a:lnTo>
                    <a:pt x="713120" y="1010936"/>
                  </a:lnTo>
                  <a:lnTo>
                    <a:pt x="772657" y="1002817"/>
                  </a:lnTo>
                  <a:lnTo>
                    <a:pt x="831879" y="992649"/>
                  </a:lnTo>
                  <a:lnTo>
                    <a:pt x="890714" y="980442"/>
                  </a:lnTo>
                  <a:lnTo>
                    <a:pt x="949093" y="966212"/>
                  </a:lnTo>
                  <a:lnTo>
                    <a:pt x="1006946" y="949976"/>
                  </a:lnTo>
                  <a:lnTo>
                    <a:pt x="1064203" y="931752"/>
                  </a:lnTo>
                  <a:lnTo>
                    <a:pt x="1120798" y="911563"/>
                  </a:lnTo>
                  <a:lnTo>
                    <a:pt x="1176662" y="889433"/>
                  </a:lnTo>
                  <a:lnTo>
                    <a:pt x="1231730" y="865387"/>
                  </a:lnTo>
                  <a:lnTo>
                    <a:pt x="1285934" y="839455"/>
                  </a:lnTo>
                  <a:lnTo>
                    <a:pt x="1339211" y="811668"/>
                  </a:lnTo>
                  <a:lnTo>
                    <a:pt x="1391497" y="782058"/>
                  </a:lnTo>
                  <a:lnTo>
                    <a:pt x="1442730" y="750661"/>
                  </a:lnTo>
                  <a:lnTo>
                    <a:pt x="1492848" y="717514"/>
                  </a:lnTo>
                  <a:lnTo>
                    <a:pt x="1457667" y="666263"/>
                  </a:lnTo>
                  <a:lnTo>
                    <a:pt x="1422485" y="615012"/>
                  </a:lnTo>
                  <a:lnTo>
                    <a:pt x="1387303" y="563761"/>
                  </a:lnTo>
                  <a:lnTo>
                    <a:pt x="1352121" y="512510"/>
                  </a:lnTo>
                  <a:lnTo>
                    <a:pt x="1316939" y="461259"/>
                  </a:lnTo>
                  <a:lnTo>
                    <a:pt x="1281757" y="410008"/>
                  </a:lnTo>
                  <a:lnTo>
                    <a:pt x="1246575" y="358757"/>
                  </a:lnTo>
                  <a:lnTo>
                    <a:pt x="1211393" y="307506"/>
                  </a:lnTo>
                  <a:lnTo>
                    <a:pt x="1176212" y="256255"/>
                  </a:lnTo>
                  <a:lnTo>
                    <a:pt x="1141030" y="205004"/>
                  </a:lnTo>
                  <a:lnTo>
                    <a:pt x="1105848" y="153753"/>
                  </a:lnTo>
                  <a:lnTo>
                    <a:pt x="1070666" y="102502"/>
                  </a:lnTo>
                  <a:lnTo>
                    <a:pt x="1035484" y="51251"/>
                  </a:lnTo>
                  <a:lnTo>
                    <a:pt x="1000302" y="0"/>
                  </a:lnTo>
                  <a:lnTo>
                    <a:pt x="949626" y="32271"/>
                  </a:lnTo>
                  <a:lnTo>
                    <a:pt x="896845" y="60970"/>
                  </a:lnTo>
                  <a:lnTo>
                    <a:pt x="842209" y="85959"/>
                  </a:lnTo>
                  <a:lnTo>
                    <a:pt x="785980" y="107118"/>
                  </a:lnTo>
                  <a:lnTo>
                    <a:pt x="728424" y="124348"/>
                  </a:lnTo>
                  <a:lnTo>
                    <a:pt x="669817" y="137567"/>
                  </a:lnTo>
                  <a:lnTo>
                    <a:pt x="610438" y="146710"/>
                  </a:lnTo>
                  <a:lnTo>
                    <a:pt x="550570" y="151735"/>
                  </a:lnTo>
                  <a:lnTo>
                    <a:pt x="490497" y="152618"/>
                  </a:lnTo>
                  <a:lnTo>
                    <a:pt x="430507" y="149354"/>
                  </a:lnTo>
                  <a:lnTo>
                    <a:pt x="370884" y="141959"/>
                  </a:lnTo>
                  <a:lnTo>
                    <a:pt x="311914" y="130468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4391945" y="4076191"/>
              <a:ext cx="1450176" cy="1487480"/>
            </a:xfrm>
            <a:custGeom>
              <a:avLst/>
              <a:pathLst>
                <a:path w="1450176" h="1487480">
                  <a:moveTo>
                    <a:pt x="852027" y="0"/>
                  </a:moveTo>
                  <a:lnTo>
                    <a:pt x="791168" y="12673"/>
                  </a:lnTo>
                  <a:lnTo>
                    <a:pt x="730309" y="25346"/>
                  </a:lnTo>
                  <a:lnTo>
                    <a:pt x="669450" y="38019"/>
                  </a:lnTo>
                  <a:lnTo>
                    <a:pt x="608591" y="50692"/>
                  </a:lnTo>
                  <a:lnTo>
                    <a:pt x="547731" y="63365"/>
                  </a:lnTo>
                  <a:lnTo>
                    <a:pt x="486872" y="76038"/>
                  </a:lnTo>
                  <a:lnTo>
                    <a:pt x="426013" y="88711"/>
                  </a:lnTo>
                  <a:lnTo>
                    <a:pt x="365154" y="101384"/>
                  </a:lnTo>
                  <a:lnTo>
                    <a:pt x="304295" y="114057"/>
                  </a:lnTo>
                  <a:lnTo>
                    <a:pt x="243436" y="126730"/>
                  </a:lnTo>
                  <a:lnTo>
                    <a:pt x="182577" y="139403"/>
                  </a:lnTo>
                  <a:lnTo>
                    <a:pt x="121718" y="152076"/>
                  </a:lnTo>
                  <a:lnTo>
                    <a:pt x="60859" y="164749"/>
                  </a:lnTo>
                  <a:lnTo>
                    <a:pt x="0" y="177422"/>
                  </a:lnTo>
                  <a:lnTo>
                    <a:pt x="13253" y="235988"/>
                  </a:lnTo>
                  <a:lnTo>
                    <a:pt x="28519" y="294062"/>
                  </a:lnTo>
                  <a:lnTo>
                    <a:pt x="45778" y="351574"/>
                  </a:lnTo>
                  <a:lnTo>
                    <a:pt x="65011" y="408458"/>
                  </a:lnTo>
                  <a:lnTo>
                    <a:pt x="86195" y="464644"/>
                  </a:lnTo>
                  <a:lnTo>
                    <a:pt x="109304" y="520066"/>
                  </a:lnTo>
                  <a:lnTo>
                    <a:pt x="134311" y="574657"/>
                  </a:lnTo>
                  <a:lnTo>
                    <a:pt x="161187" y="628354"/>
                  </a:lnTo>
                  <a:lnTo>
                    <a:pt x="189898" y="681092"/>
                  </a:lnTo>
                  <a:lnTo>
                    <a:pt x="220411" y="732808"/>
                  </a:lnTo>
                  <a:lnTo>
                    <a:pt x="252690" y="783441"/>
                  </a:lnTo>
                  <a:lnTo>
                    <a:pt x="286696" y="832930"/>
                  </a:lnTo>
                  <a:lnTo>
                    <a:pt x="322389" y="881217"/>
                  </a:lnTo>
                  <a:lnTo>
                    <a:pt x="359726" y="928244"/>
                  </a:lnTo>
                  <a:lnTo>
                    <a:pt x="398664" y="973956"/>
                  </a:lnTo>
                  <a:lnTo>
                    <a:pt x="439154" y="1018297"/>
                  </a:lnTo>
                  <a:lnTo>
                    <a:pt x="481150" y="1061215"/>
                  </a:lnTo>
                  <a:lnTo>
                    <a:pt x="524602" y="1102659"/>
                  </a:lnTo>
                  <a:lnTo>
                    <a:pt x="569457" y="1142579"/>
                  </a:lnTo>
                  <a:lnTo>
                    <a:pt x="615662" y="1180929"/>
                  </a:lnTo>
                  <a:lnTo>
                    <a:pt x="663162" y="1217662"/>
                  </a:lnTo>
                  <a:lnTo>
                    <a:pt x="711902" y="1252735"/>
                  </a:lnTo>
                  <a:lnTo>
                    <a:pt x="761822" y="1286105"/>
                  </a:lnTo>
                  <a:lnTo>
                    <a:pt x="812863" y="1317735"/>
                  </a:lnTo>
                  <a:lnTo>
                    <a:pt x="864965" y="1347584"/>
                  </a:lnTo>
                  <a:lnTo>
                    <a:pt x="918065" y="1375619"/>
                  </a:lnTo>
                  <a:lnTo>
                    <a:pt x="972101" y="1401806"/>
                  </a:lnTo>
                  <a:lnTo>
                    <a:pt x="1027008" y="1426113"/>
                  </a:lnTo>
                  <a:lnTo>
                    <a:pt x="1082721" y="1448512"/>
                  </a:lnTo>
                  <a:lnTo>
                    <a:pt x="1139173" y="1468975"/>
                  </a:lnTo>
                  <a:lnTo>
                    <a:pt x="1196298" y="1487480"/>
                  </a:lnTo>
                  <a:lnTo>
                    <a:pt x="1214432" y="1428019"/>
                  </a:lnTo>
                  <a:lnTo>
                    <a:pt x="1232566" y="1368558"/>
                  </a:lnTo>
                  <a:lnTo>
                    <a:pt x="1250700" y="1309097"/>
                  </a:lnTo>
                  <a:lnTo>
                    <a:pt x="1268834" y="1249637"/>
                  </a:lnTo>
                  <a:lnTo>
                    <a:pt x="1286969" y="1190176"/>
                  </a:lnTo>
                  <a:lnTo>
                    <a:pt x="1305103" y="1130715"/>
                  </a:lnTo>
                  <a:lnTo>
                    <a:pt x="1323237" y="1071254"/>
                  </a:lnTo>
                  <a:lnTo>
                    <a:pt x="1341371" y="1011793"/>
                  </a:lnTo>
                  <a:lnTo>
                    <a:pt x="1359505" y="952333"/>
                  </a:lnTo>
                  <a:lnTo>
                    <a:pt x="1377639" y="892872"/>
                  </a:lnTo>
                  <a:lnTo>
                    <a:pt x="1395774" y="833411"/>
                  </a:lnTo>
                  <a:lnTo>
                    <a:pt x="1413908" y="773950"/>
                  </a:lnTo>
                  <a:lnTo>
                    <a:pt x="1432042" y="714489"/>
                  </a:lnTo>
                  <a:lnTo>
                    <a:pt x="1450176" y="655028"/>
                  </a:lnTo>
                  <a:lnTo>
                    <a:pt x="1391519" y="634828"/>
                  </a:lnTo>
                  <a:lnTo>
                    <a:pt x="1334450" y="610500"/>
                  </a:lnTo>
                  <a:lnTo>
                    <a:pt x="1279258" y="582168"/>
                  </a:lnTo>
                  <a:lnTo>
                    <a:pt x="1226226" y="549976"/>
                  </a:lnTo>
                  <a:lnTo>
                    <a:pt x="1175621" y="514088"/>
                  </a:lnTo>
                  <a:lnTo>
                    <a:pt x="1127702" y="474687"/>
                  </a:lnTo>
                  <a:lnTo>
                    <a:pt x="1082711" y="431972"/>
                  </a:lnTo>
                  <a:lnTo>
                    <a:pt x="1040878" y="386160"/>
                  </a:lnTo>
                  <a:lnTo>
                    <a:pt x="1002414" y="337485"/>
                  </a:lnTo>
                  <a:lnTo>
                    <a:pt x="967515" y="286193"/>
                  </a:lnTo>
                  <a:lnTo>
                    <a:pt x="936360" y="232546"/>
                  </a:lnTo>
                  <a:lnTo>
                    <a:pt x="909105" y="176815"/>
                  </a:lnTo>
                  <a:lnTo>
                    <a:pt x="885889" y="119284"/>
                  </a:lnTo>
                  <a:lnTo>
                    <a:pt x="866831" y="60246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4355406" y="2641815"/>
              <a:ext cx="1138558" cy="1611798"/>
            </a:xfrm>
            <a:custGeom>
              <a:avLst/>
              <a:pathLst>
                <a:path w="1138558" h="1611798">
                  <a:moveTo>
                    <a:pt x="1138558" y="628476"/>
                  </a:moveTo>
                  <a:lnTo>
                    <a:pt x="1095556" y="583585"/>
                  </a:lnTo>
                  <a:lnTo>
                    <a:pt x="1052553" y="538694"/>
                  </a:lnTo>
                  <a:lnTo>
                    <a:pt x="1009551" y="493803"/>
                  </a:lnTo>
                  <a:lnTo>
                    <a:pt x="966548" y="448912"/>
                  </a:lnTo>
                  <a:lnTo>
                    <a:pt x="923546" y="404020"/>
                  </a:lnTo>
                  <a:lnTo>
                    <a:pt x="880543" y="359129"/>
                  </a:lnTo>
                  <a:lnTo>
                    <a:pt x="837540" y="314238"/>
                  </a:lnTo>
                  <a:lnTo>
                    <a:pt x="794538" y="269347"/>
                  </a:lnTo>
                  <a:lnTo>
                    <a:pt x="751535" y="224456"/>
                  </a:lnTo>
                  <a:lnTo>
                    <a:pt x="708533" y="179564"/>
                  </a:lnTo>
                  <a:lnTo>
                    <a:pt x="665530" y="134673"/>
                  </a:lnTo>
                  <a:lnTo>
                    <a:pt x="622528" y="89782"/>
                  </a:lnTo>
                  <a:lnTo>
                    <a:pt x="579525" y="44891"/>
                  </a:lnTo>
                  <a:lnTo>
                    <a:pt x="536523" y="0"/>
                  </a:lnTo>
                  <a:lnTo>
                    <a:pt x="493394" y="42782"/>
                  </a:lnTo>
                  <a:lnTo>
                    <a:pt x="451784" y="87044"/>
                  </a:lnTo>
                  <a:lnTo>
                    <a:pt x="411744" y="132730"/>
                  </a:lnTo>
                  <a:lnTo>
                    <a:pt x="373322" y="179786"/>
                  </a:lnTo>
                  <a:lnTo>
                    <a:pt x="336567" y="228154"/>
                  </a:lnTo>
                  <a:lnTo>
                    <a:pt x="301521" y="277776"/>
                  </a:lnTo>
                  <a:lnTo>
                    <a:pt x="268228" y="328590"/>
                  </a:lnTo>
                  <a:lnTo>
                    <a:pt x="236729" y="380534"/>
                  </a:lnTo>
                  <a:lnTo>
                    <a:pt x="207061" y="433547"/>
                  </a:lnTo>
                  <a:lnTo>
                    <a:pt x="179262" y="487562"/>
                  </a:lnTo>
                  <a:lnTo>
                    <a:pt x="153364" y="542515"/>
                  </a:lnTo>
                  <a:lnTo>
                    <a:pt x="129400" y="598338"/>
                  </a:lnTo>
                  <a:lnTo>
                    <a:pt x="107398" y="654963"/>
                  </a:lnTo>
                  <a:lnTo>
                    <a:pt x="87386" y="712321"/>
                  </a:lnTo>
                  <a:lnTo>
                    <a:pt x="69388" y="770343"/>
                  </a:lnTo>
                  <a:lnTo>
                    <a:pt x="53425" y="828957"/>
                  </a:lnTo>
                  <a:lnTo>
                    <a:pt x="39517" y="888093"/>
                  </a:lnTo>
                  <a:lnTo>
                    <a:pt x="27681" y="947678"/>
                  </a:lnTo>
                  <a:lnTo>
                    <a:pt x="17932" y="1007640"/>
                  </a:lnTo>
                  <a:lnTo>
                    <a:pt x="10281" y="1067906"/>
                  </a:lnTo>
                  <a:lnTo>
                    <a:pt x="4738" y="1128401"/>
                  </a:lnTo>
                  <a:lnTo>
                    <a:pt x="1310" y="1189054"/>
                  </a:lnTo>
                  <a:lnTo>
                    <a:pt x="0" y="1249789"/>
                  </a:lnTo>
                  <a:lnTo>
                    <a:pt x="810" y="1310533"/>
                  </a:lnTo>
                  <a:lnTo>
                    <a:pt x="3739" y="1371211"/>
                  </a:lnTo>
                  <a:lnTo>
                    <a:pt x="8784" y="1431751"/>
                  </a:lnTo>
                  <a:lnTo>
                    <a:pt x="15938" y="1492077"/>
                  </a:lnTo>
                  <a:lnTo>
                    <a:pt x="25194" y="1552117"/>
                  </a:lnTo>
                  <a:lnTo>
                    <a:pt x="36538" y="1611798"/>
                  </a:lnTo>
                  <a:lnTo>
                    <a:pt x="97397" y="1599125"/>
                  </a:lnTo>
                  <a:lnTo>
                    <a:pt x="158257" y="1586452"/>
                  </a:lnTo>
                  <a:lnTo>
                    <a:pt x="219116" y="1573779"/>
                  </a:lnTo>
                  <a:lnTo>
                    <a:pt x="279975" y="1561106"/>
                  </a:lnTo>
                  <a:lnTo>
                    <a:pt x="340834" y="1548433"/>
                  </a:lnTo>
                  <a:lnTo>
                    <a:pt x="401693" y="1535760"/>
                  </a:lnTo>
                  <a:lnTo>
                    <a:pt x="462552" y="1523087"/>
                  </a:lnTo>
                  <a:lnTo>
                    <a:pt x="523411" y="1510414"/>
                  </a:lnTo>
                  <a:lnTo>
                    <a:pt x="584270" y="1497741"/>
                  </a:lnTo>
                  <a:lnTo>
                    <a:pt x="645129" y="1485068"/>
                  </a:lnTo>
                  <a:lnTo>
                    <a:pt x="705988" y="1472395"/>
                  </a:lnTo>
                  <a:lnTo>
                    <a:pt x="766848" y="1459722"/>
                  </a:lnTo>
                  <a:lnTo>
                    <a:pt x="827707" y="1447049"/>
                  </a:lnTo>
                  <a:lnTo>
                    <a:pt x="888566" y="1434376"/>
                  </a:lnTo>
                  <a:lnTo>
                    <a:pt x="877975" y="1372365"/>
                  </a:lnTo>
                  <a:lnTo>
                    <a:pt x="871892" y="1309752"/>
                  </a:lnTo>
                  <a:lnTo>
                    <a:pt x="870347" y="1246862"/>
                  </a:lnTo>
                  <a:lnTo>
                    <a:pt x="873350" y="1184025"/>
                  </a:lnTo>
                  <a:lnTo>
                    <a:pt x="880883" y="1121570"/>
                  </a:lnTo>
                  <a:lnTo>
                    <a:pt x="892909" y="1059822"/>
                  </a:lnTo>
                  <a:lnTo>
                    <a:pt x="909363" y="999103"/>
                  </a:lnTo>
                  <a:lnTo>
                    <a:pt x="930161" y="939732"/>
                  </a:lnTo>
                  <a:lnTo>
                    <a:pt x="955193" y="882019"/>
                  </a:lnTo>
                  <a:lnTo>
                    <a:pt x="984329" y="826264"/>
                  </a:lnTo>
                  <a:lnTo>
                    <a:pt x="1017415" y="772760"/>
                  </a:lnTo>
                  <a:lnTo>
                    <a:pt x="1054281" y="721785"/>
                  </a:lnTo>
                  <a:lnTo>
                    <a:pt x="1094732" y="673607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4891929" y="2158160"/>
              <a:ext cx="1204070" cy="1112131"/>
            </a:xfrm>
            <a:custGeom>
              <a:avLst/>
              <a:pathLst>
                <a:path w="1204070" h="1112131">
                  <a:moveTo>
                    <a:pt x="1204070" y="870304"/>
                  </a:moveTo>
                  <a:lnTo>
                    <a:pt x="1204070" y="808139"/>
                  </a:lnTo>
                  <a:lnTo>
                    <a:pt x="1204070" y="745975"/>
                  </a:lnTo>
                  <a:lnTo>
                    <a:pt x="1204070" y="683810"/>
                  </a:lnTo>
                  <a:lnTo>
                    <a:pt x="1204070" y="621645"/>
                  </a:lnTo>
                  <a:lnTo>
                    <a:pt x="1204070" y="559481"/>
                  </a:lnTo>
                  <a:lnTo>
                    <a:pt x="1204070" y="497316"/>
                  </a:lnTo>
                  <a:lnTo>
                    <a:pt x="1204070" y="435152"/>
                  </a:lnTo>
                  <a:lnTo>
                    <a:pt x="1204070" y="372987"/>
                  </a:lnTo>
                  <a:lnTo>
                    <a:pt x="1204070" y="310822"/>
                  </a:lnTo>
                  <a:lnTo>
                    <a:pt x="1204070" y="248658"/>
                  </a:lnTo>
                  <a:lnTo>
                    <a:pt x="1204070" y="186493"/>
                  </a:lnTo>
                  <a:lnTo>
                    <a:pt x="1204070" y="124329"/>
                  </a:lnTo>
                  <a:lnTo>
                    <a:pt x="1204070" y="62164"/>
                  </a:lnTo>
                  <a:lnTo>
                    <a:pt x="1204070" y="0"/>
                  </a:lnTo>
                  <a:lnTo>
                    <a:pt x="1143642" y="1049"/>
                  </a:lnTo>
                  <a:lnTo>
                    <a:pt x="1083288" y="4195"/>
                  </a:lnTo>
                  <a:lnTo>
                    <a:pt x="1023078" y="9435"/>
                  </a:lnTo>
                  <a:lnTo>
                    <a:pt x="963088" y="16762"/>
                  </a:lnTo>
                  <a:lnTo>
                    <a:pt x="903387" y="26167"/>
                  </a:lnTo>
                  <a:lnTo>
                    <a:pt x="844049" y="37639"/>
                  </a:lnTo>
                  <a:lnTo>
                    <a:pt x="785145" y="51164"/>
                  </a:lnTo>
                  <a:lnTo>
                    <a:pt x="726747" y="66726"/>
                  </a:lnTo>
                  <a:lnTo>
                    <a:pt x="668923" y="84306"/>
                  </a:lnTo>
                  <a:lnTo>
                    <a:pt x="611745" y="103883"/>
                  </a:lnTo>
                  <a:lnTo>
                    <a:pt x="555281" y="125433"/>
                  </a:lnTo>
                  <a:lnTo>
                    <a:pt x="499599" y="148930"/>
                  </a:lnTo>
                  <a:lnTo>
                    <a:pt x="444767" y="174346"/>
                  </a:lnTo>
                  <a:lnTo>
                    <a:pt x="390849" y="201650"/>
                  </a:lnTo>
                  <a:lnTo>
                    <a:pt x="337913" y="230810"/>
                  </a:lnTo>
                  <a:lnTo>
                    <a:pt x="286020" y="261790"/>
                  </a:lnTo>
                  <a:lnTo>
                    <a:pt x="235234" y="294553"/>
                  </a:lnTo>
                  <a:lnTo>
                    <a:pt x="185617" y="329059"/>
                  </a:lnTo>
                  <a:lnTo>
                    <a:pt x="137227" y="365267"/>
                  </a:lnTo>
                  <a:lnTo>
                    <a:pt x="90123" y="403133"/>
                  </a:lnTo>
                  <a:lnTo>
                    <a:pt x="44362" y="442611"/>
                  </a:lnTo>
                  <a:lnTo>
                    <a:pt x="0" y="483654"/>
                  </a:lnTo>
                  <a:lnTo>
                    <a:pt x="43002" y="528545"/>
                  </a:lnTo>
                  <a:lnTo>
                    <a:pt x="86005" y="573437"/>
                  </a:lnTo>
                  <a:lnTo>
                    <a:pt x="129007" y="618328"/>
                  </a:lnTo>
                  <a:lnTo>
                    <a:pt x="172010" y="663219"/>
                  </a:lnTo>
                  <a:lnTo>
                    <a:pt x="215012" y="708110"/>
                  </a:lnTo>
                  <a:lnTo>
                    <a:pt x="258015" y="753002"/>
                  </a:lnTo>
                  <a:lnTo>
                    <a:pt x="301017" y="797893"/>
                  </a:lnTo>
                  <a:lnTo>
                    <a:pt x="344020" y="842784"/>
                  </a:lnTo>
                  <a:lnTo>
                    <a:pt x="387022" y="887675"/>
                  </a:lnTo>
                  <a:lnTo>
                    <a:pt x="430025" y="932566"/>
                  </a:lnTo>
                  <a:lnTo>
                    <a:pt x="473027" y="977458"/>
                  </a:lnTo>
                  <a:lnTo>
                    <a:pt x="516030" y="1022349"/>
                  </a:lnTo>
                  <a:lnTo>
                    <a:pt x="559032" y="1067240"/>
                  </a:lnTo>
                  <a:lnTo>
                    <a:pt x="602035" y="1112131"/>
                  </a:lnTo>
                  <a:lnTo>
                    <a:pt x="647096" y="1071870"/>
                  </a:lnTo>
                  <a:lnTo>
                    <a:pt x="694843" y="1034833"/>
                  </a:lnTo>
                  <a:lnTo>
                    <a:pt x="745045" y="1001199"/>
                  </a:lnTo>
                  <a:lnTo>
                    <a:pt x="797460" y="971129"/>
                  </a:lnTo>
                  <a:lnTo>
                    <a:pt x="851834" y="944769"/>
                  </a:lnTo>
                  <a:lnTo>
                    <a:pt x="907907" y="922245"/>
                  </a:lnTo>
                  <a:lnTo>
                    <a:pt x="965408" y="903667"/>
                  </a:lnTo>
                  <a:lnTo>
                    <a:pt x="1024060" y="889124"/>
                  </a:lnTo>
                  <a:lnTo>
                    <a:pt x="1083579" y="878685"/>
                  </a:lnTo>
                  <a:lnTo>
                    <a:pt x="1143679" y="872402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456652" y="264156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136442" y="346137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999058" y="448291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077707" y="510252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915028" y="469257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632186" y="342550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392439" y="260089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066017" y="1288850"/>
              <a:ext cx="59964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125982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92042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67803" y="2158160"/>
              <a:ext cx="1381339" cy="1211075"/>
            </a:xfrm>
            <a:custGeom>
              <a:avLst/>
              <a:pathLst>
                <a:path w="1381339" h="1211075">
                  <a:moveTo>
                    <a:pt x="690669" y="1211075"/>
                  </a:moveTo>
                  <a:lnTo>
                    <a:pt x="740003" y="1173251"/>
                  </a:lnTo>
                  <a:lnTo>
                    <a:pt x="789336" y="1135428"/>
                  </a:lnTo>
                  <a:lnTo>
                    <a:pt x="838670" y="1097604"/>
                  </a:lnTo>
                  <a:lnTo>
                    <a:pt x="888003" y="1059780"/>
                  </a:lnTo>
                  <a:lnTo>
                    <a:pt x="937337" y="1021956"/>
                  </a:lnTo>
                  <a:lnTo>
                    <a:pt x="986670" y="984132"/>
                  </a:lnTo>
                  <a:lnTo>
                    <a:pt x="1036004" y="946309"/>
                  </a:lnTo>
                  <a:lnTo>
                    <a:pt x="1085337" y="908485"/>
                  </a:lnTo>
                  <a:lnTo>
                    <a:pt x="1134671" y="870661"/>
                  </a:lnTo>
                  <a:lnTo>
                    <a:pt x="1184004" y="832837"/>
                  </a:lnTo>
                  <a:lnTo>
                    <a:pt x="1233338" y="795014"/>
                  </a:lnTo>
                  <a:lnTo>
                    <a:pt x="1282671" y="757190"/>
                  </a:lnTo>
                  <a:lnTo>
                    <a:pt x="1332005" y="719366"/>
                  </a:lnTo>
                  <a:lnTo>
                    <a:pt x="1381339" y="681542"/>
                  </a:lnTo>
                  <a:lnTo>
                    <a:pt x="1344592" y="635263"/>
                  </a:lnTo>
                  <a:lnTo>
                    <a:pt x="1306296" y="590257"/>
                  </a:lnTo>
                  <a:lnTo>
                    <a:pt x="1266495" y="546578"/>
                  </a:lnTo>
                  <a:lnTo>
                    <a:pt x="1225233" y="504275"/>
                  </a:lnTo>
                  <a:lnTo>
                    <a:pt x="1182559" y="463396"/>
                  </a:lnTo>
                  <a:lnTo>
                    <a:pt x="1138523" y="423990"/>
                  </a:lnTo>
                  <a:lnTo>
                    <a:pt x="1093174" y="386102"/>
                  </a:lnTo>
                  <a:lnTo>
                    <a:pt x="1046565" y="349774"/>
                  </a:lnTo>
                  <a:lnTo>
                    <a:pt x="998750" y="315050"/>
                  </a:lnTo>
                  <a:lnTo>
                    <a:pt x="949783" y="281969"/>
                  </a:lnTo>
                  <a:lnTo>
                    <a:pt x="899722" y="250569"/>
                  </a:lnTo>
                  <a:lnTo>
                    <a:pt x="848624" y="220886"/>
                  </a:lnTo>
                  <a:lnTo>
                    <a:pt x="796548" y="192955"/>
                  </a:lnTo>
                  <a:lnTo>
                    <a:pt x="743553" y="166808"/>
                  </a:lnTo>
                  <a:lnTo>
                    <a:pt x="689702" y="142475"/>
                  </a:lnTo>
                  <a:lnTo>
                    <a:pt x="635056" y="119984"/>
                  </a:lnTo>
                  <a:lnTo>
                    <a:pt x="579677" y="99361"/>
                  </a:lnTo>
                  <a:lnTo>
                    <a:pt x="523631" y="80630"/>
                  </a:lnTo>
                  <a:lnTo>
                    <a:pt x="466981" y="63811"/>
                  </a:lnTo>
                  <a:lnTo>
                    <a:pt x="409792" y="48926"/>
                  </a:lnTo>
                  <a:lnTo>
                    <a:pt x="352132" y="35991"/>
                  </a:lnTo>
                  <a:lnTo>
                    <a:pt x="294065" y="25020"/>
                  </a:lnTo>
                  <a:lnTo>
                    <a:pt x="235660" y="16026"/>
                  </a:lnTo>
                  <a:lnTo>
                    <a:pt x="176983" y="9021"/>
                  </a:lnTo>
                  <a:lnTo>
                    <a:pt x="118102" y="4011"/>
                  </a:lnTo>
                  <a:lnTo>
                    <a:pt x="59085" y="1003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1318" y="872467"/>
                  </a:lnTo>
                  <a:lnTo>
                    <a:pt x="122332" y="878944"/>
                  </a:lnTo>
                  <a:lnTo>
                    <a:pt x="182738" y="889705"/>
                  </a:lnTo>
                  <a:lnTo>
                    <a:pt x="242236" y="904695"/>
                  </a:lnTo>
                  <a:lnTo>
                    <a:pt x="300529" y="923839"/>
                  </a:lnTo>
                  <a:lnTo>
                    <a:pt x="357329" y="947043"/>
                  </a:lnTo>
                  <a:lnTo>
                    <a:pt x="412353" y="974192"/>
                  </a:lnTo>
                  <a:lnTo>
                    <a:pt x="465327" y="1005149"/>
                  </a:lnTo>
                  <a:lnTo>
                    <a:pt x="515989" y="1039763"/>
                  </a:lnTo>
                  <a:lnTo>
                    <a:pt x="564086" y="1077859"/>
                  </a:lnTo>
                  <a:lnTo>
                    <a:pt x="609379" y="1119250"/>
                  </a:lnTo>
                  <a:lnTo>
                    <a:pt x="651643" y="1163729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758472" y="2839702"/>
              <a:ext cx="1049911" cy="1249822"/>
            </a:xfrm>
            <a:custGeom>
              <a:avLst/>
              <a:pathLst>
                <a:path w="1049911" h="1249822">
                  <a:moveTo>
                    <a:pt x="174392" y="1154444"/>
                  </a:moveTo>
                  <a:lnTo>
                    <a:pt x="236182" y="1161256"/>
                  </a:lnTo>
                  <a:lnTo>
                    <a:pt x="297972" y="1168069"/>
                  </a:lnTo>
                  <a:lnTo>
                    <a:pt x="359763" y="1174882"/>
                  </a:lnTo>
                  <a:lnTo>
                    <a:pt x="421553" y="1181695"/>
                  </a:lnTo>
                  <a:lnTo>
                    <a:pt x="483343" y="1188507"/>
                  </a:lnTo>
                  <a:lnTo>
                    <a:pt x="545133" y="1195320"/>
                  </a:lnTo>
                  <a:lnTo>
                    <a:pt x="606923" y="1202133"/>
                  </a:lnTo>
                  <a:lnTo>
                    <a:pt x="668713" y="1208946"/>
                  </a:lnTo>
                  <a:lnTo>
                    <a:pt x="730503" y="1215758"/>
                  </a:lnTo>
                  <a:lnTo>
                    <a:pt x="792294" y="1222571"/>
                  </a:lnTo>
                  <a:lnTo>
                    <a:pt x="854084" y="1229384"/>
                  </a:lnTo>
                  <a:lnTo>
                    <a:pt x="915874" y="1236196"/>
                  </a:lnTo>
                  <a:lnTo>
                    <a:pt x="977664" y="1243009"/>
                  </a:lnTo>
                  <a:lnTo>
                    <a:pt x="1039454" y="1249822"/>
                  </a:lnTo>
                  <a:lnTo>
                    <a:pt x="1045034" y="1189643"/>
                  </a:lnTo>
                  <a:lnTo>
                    <a:pt x="1048521" y="1129307"/>
                  </a:lnTo>
                  <a:lnTo>
                    <a:pt x="1049911" y="1068887"/>
                  </a:lnTo>
                  <a:lnTo>
                    <a:pt x="1049202" y="1008454"/>
                  </a:lnTo>
                  <a:lnTo>
                    <a:pt x="1046397" y="948083"/>
                  </a:lnTo>
                  <a:lnTo>
                    <a:pt x="1041497" y="887845"/>
                  </a:lnTo>
                  <a:lnTo>
                    <a:pt x="1034508" y="827814"/>
                  </a:lnTo>
                  <a:lnTo>
                    <a:pt x="1025440" y="768061"/>
                  </a:lnTo>
                  <a:lnTo>
                    <a:pt x="1014303" y="708660"/>
                  </a:lnTo>
                  <a:lnTo>
                    <a:pt x="1001111" y="649680"/>
                  </a:lnTo>
                  <a:lnTo>
                    <a:pt x="985878" y="591195"/>
                  </a:lnTo>
                  <a:lnTo>
                    <a:pt x="968625" y="533273"/>
                  </a:lnTo>
                  <a:lnTo>
                    <a:pt x="949371" y="475985"/>
                  </a:lnTo>
                  <a:lnTo>
                    <a:pt x="928140" y="419401"/>
                  </a:lnTo>
                  <a:lnTo>
                    <a:pt x="904958" y="363587"/>
                  </a:lnTo>
                  <a:lnTo>
                    <a:pt x="879851" y="308612"/>
                  </a:lnTo>
                  <a:lnTo>
                    <a:pt x="852852" y="254541"/>
                  </a:lnTo>
                  <a:lnTo>
                    <a:pt x="823991" y="201441"/>
                  </a:lnTo>
                  <a:lnTo>
                    <a:pt x="793304" y="149374"/>
                  </a:lnTo>
                  <a:lnTo>
                    <a:pt x="760829" y="98405"/>
                  </a:lnTo>
                  <a:lnTo>
                    <a:pt x="726603" y="48593"/>
                  </a:lnTo>
                  <a:lnTo>
                    <a:pt x="690669" y="0"/>
                  </a:lnTo>
                  <a:lnTo>
                    <a:pt x="641335" y="37823"/>
                  </a:lnTo>
                  <a:lnTo>
                    <a:pt x="592002" y="75647"/>
                  </a:lnTo>
                  <a:lnTo>
                    <a:pt x="542668" y="113471"/>
                  </a:lnTo>
                  <a:lnTo>
                    <a:pt x="493335" y="151295"/>
                  </a:lnTo>
                  <a:lnTo>
                    <a:pt x="444001" y="189118"/>
                  </a:lnTo>
                  <a:lnTo>
                    <a:pt x="394668" y="226942"/>
                  </a:lnTo>
                  <a:lnTo>
                    <a:pt x="345334" y="264766"/>
                  </a:lnTo>
                  <a:lnTo>
                    <a:pt x="296001" y="302590"/>
                  </a:lnTo>
                  <a:lnTo>
                    <a:pt x="246667" y="340414"/>
                  </a:lnTo>
                  <a:lnTo>
                    <a:pt x="197334" y="378237"/>
                  </a:lnTo>
                  <a:lnTo>
                    <a:pt x="148000" y="416061"/>
                  </a:lnTo>
                  <a:lnTo>
                    <a:pt x="98667" y="453885"/>
                  </a:lnTo>
                  <a:lnTo>
                    <a:pt x="49333" y="491709"/>
                  </a:lnTo>
                  <a:lnTo>
                    <a:pt x="0" y="529532"/>
                  </a:lnTo>
                  <a:lnTo>
                    <a:pt x="35079" y="578735"/>
                  </a:lnTo>
                  <a:lnTo>
                    <a:pt x="66661" y="630253"/>
                  </a:lnTo>
                  <a:lnTo>
                    <a:pt x="94591" y="683839"/>
                  </a:lnTo>
                  <a:lnTo>
                    <a:pt x="118735" y="739233"/>
                  </a:lnTo>
                  <a:lnTo>
                    <a:pt x="138978" y="796169"/>
                  </a:lnTo>
                  <a:lnTo>
                    <a:pt x="155220" y="854373"/>
                  </a:lnTo>
                  <a:lnTo>
                    <a:pt x="167385" y="913563"/>
                  </a:lnTo>
                  <a:lnTo>
                    <a:pt x="175413" y="973455"/>
                  </a:lnTo>
                  <a:lnTo>
                    <a:pt x="179266" y="1033760"/>
                  </a:lnTo>
                  <a:lnTo>
                    <a:pt x="178925" y="1094186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560349" y="3994147"/>
              <a:ext cx="1237578" cy="1339651"/>
            </a:xfrm>
            <a:custGeom>
              <a:avLst/>
              <a:pathLst>
                <a:path w="1237578" h="1339651">
                  <a:moveTo>
                    <a:pt x="0" y="622136"/>
                  </a:moveTo>
                  <a:lnTo>
                    <a:pt x="35181" y="673387"/>
                  </a:lnTo>
                  <a:lnTo>
                    <a:pt x="70363" y="724638"/>
                  </a:lnTo>
                  <a:lnTo>
                    <a:pt x="105545" y="775889"/>
                  </a:lnTo>
                  <a:lnTo>
                    <a:pt x="140727" y="827140"/>
                  </a:lnTo>
                  <a:lnTo>
                    <a:pt x="175909" y="878391"/>
                  </a:lnTo>
                  <a:lnTo>
                    <a:pt x="211091" y="929643"/>
                  </a:lnTo>
                  <a:lnTo>
                    <a:pt x="246273" y="980894"/>
                  </a:lnTo>
                  <a:lnTo>
                    <a:pt x="281454" y="1032145"/>
                  </a:lnTo>
                  <a:lnTo>
                    <a:pt x="316636" y="1083396"/>
                  </a:lnTo>
                  <a:lnTo>
                    <a:pt x="351818" y="1134647"/>
                  </a:lnTo>
                  <a:lnTo>
                    <a:pt x="387000" y="1185898"/>
                  </a:lnTo>
                  <a:lnTo>
                    <a:pt x="422182" y="1237149"/>
                  </a:lnTo>
                  <a:lnTo>
                    <a:pt x="457364" y="1288400"/>
                  </a:lnTo>
                  <a:lnTo>
                    <a:pt x="492546" y="1339651"/>
                  </a:lnTo>
                  <a:lnTo>
                    <a:pt x="541285" y="1304946"/>
                  </a:lnTo>
                  <a:lnTo>
                    <a:pt x="588802" y="1268587"/>
                  </a:lnTo>
                  <a:lnTo>
                    <a:pt x="635042" y="1230616"/>
                  </a:lnTo>
                  <a:lnTo>
                    <a:pt x="679949" y="1191078"/>
                  </a:lnTo>
                  <a:lnTo>
                    <a:pt x="723471" y="1150020"/>
                  </a:lnTo>
                  <a:lnTo>
                    <a:pt x="765556" y="1107491"/>
                  </a:lnTo>
                  <a:lnTo>
                    <a:pt x="806155" y="1063540"/>
                  </a:lnTo>
                  <a:lnTo>
                    <a:pt x="845219" y="1018220"/>
                  </a:lnTo>
                  <a:lnTo>
                    <a:pt x="882702" y="971584"/>
                  </a:lnTo>
                  <a:lnTo>
                    <a:pt x="918560" y="923687"/>
                  </a:lnTo>
                  <a:lnTo>
                    <a:pt x="952751" y="874586"/>
                  </a:lnTo>
                  <a:lnTo>
                    <a:pt x="985234" y="824339"/>
                  </a:lnTo>
                  <a:lnTo>
                    <a:pt x="1015971" y="773005"/>
                  </a:lnTo>
                  <a:lnTo>
                    <a:pt x="1044926" y="720646"/>
                  </a:lnTo>
                  <a:lnTo>
                    <a:pt x="1072064" y="667322"/>
                  </a:lnTo>
                  <a:lnTo>
                    <a:pt x="1097353" y="613097"/>
                  </a:lnTo>
                  <a:lnTo>
                    <a:pt x="1120763" y="558034"/>
                  </a:lnTo>
                  <a:lnTo>
                    <a:pt x="1142268" y="502200"/>
                  </a:lnTo>
                  <a:lnTo>
                    <a:pt x="1161840" y="445659"/>
                  </a:lnTo>
                  <a:lnTo>
                    <a:pt x="1179458" y="388479"/>
                  </a:lnTo>
                  <a:lnTo>
                    <a:pt x="1195100" y="330728"/>
                  </a:lnTo>
                  <a:lnTo>
                    <a:pt x="1208748" y="272473"/>
                  </a:lnTo>
                  <a:lnTo>
                    <a:pt x="1220386" y="213783"/>
                  </a:lnTo>
                  <a:lnTo>
                    <a:pt x="1229999" y="154728"/>
                  </a:lnTo>
                  <a:lnTo>
                    <a:pt x="1237578" y="95378"/>
                  </a:lnTo>
                  <a:lnTo>
                    <a:pt x="1175787" y="88565"/>
                  </a:lnTo>
                  <a:lnTo>
                    <a:pt x="1113997" y="81752"/>
                  </a:lnTo>
                  <a:lnTo>
                    <a:pt x="1052207" y="74940"/>
                  </a:lnTo>
                  <a:lnTo>
                    <a:pt x="990417" y="68127"/>
                  </a:lnTo>
                  <a:lnTo>
                    <a:pt x="928627" y="61314"/>
                  </a:lnTo>
                  <a:lnTo>
                    <a:pt x="866837" y="54501"/>
                  </a:lnTo>
                  <a:lnTo>
                    <a:pt x="805046" y="47689"/>
                  </a:lnTo>
                  <a:lnTo>
                    <a:pt x="743256" y="40876"/>
                  </a:lnTo>
                  <a:lnTo>
                    <a:pt x="681466" y="34063"/>
                  </a:lnTo>
                  <a:lnTo>
                    <a:pt x="619676" y="27250"/>
                  </a:lnTo>
                  <a:lnTo>
                    <a:pt x="557886" y="20438"/>
                  </a:lnTo>
                  <a:lnTo>
                    <a:pt x="496096" y="13625"/>
                  </a:lnTo>
                  <a:lnTo>
                    <a:pt x="434306" y="6812"/>
                  </a:lnTo>
                  <a:lnTo>
                    <a:pt x="372515" y="0"/>
                  </a:lnTo>
                  <a:lnTo>
                    <a:pt x="363473" y="61655"/>
                  </a:lnTo>
                  <a:lnTo>
                    <a:pt x="350042" y="122506"/>
                  </a:lnTo>
                  <a:lnTo>
                    <a:pt x="332291" y="182239"/>
                  </a:lnTo>
                  <a:lnTo>
                    <a:pt x="310312" y="240549"/>
                  </a:lnTo>
                  <a:lnTo>
                    <a:pt x="284216" y="297137"/>
                  </a:lnTo>
                  <a:lnTo>
                    <a:pt x="254138" y="351713"/>
                  </a:lnTo>
                  <a:lnTo>
                    <a:pt x="220232" y="403996"/>
                  </a:lnTo>
                  <a:lnTo>
                    <a:pt x="182672" y="453720"/>
                  </a:lnTo>
                  <a:lnTo>
                    <a:pt x="141650" y="500628"/>
                  </a:lnTo>
                  <a:lnTo>
                    <a:pt x="97377" y="544480"/>
                  </a:lnTo>
                  <a:lnTo>
                    <a:pt x="50079" y="585052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560046" y="4616283"/>
              <a:ext cx="1492848" cy="1022905"/>
            </a:xfrm>
            <a:custGeom>
              <a:avLst/>
              <a:pathLst>
                <a:path w="1492848" h="1022905">
                  <a:moveTo>
                    <a:pt x="253878" y="114936"/>
                  </a:moveTo>
                  <a:lnTo>
                    <a:pt x="235744" y="174397"/>
                  </a:lnTo>
                  <a:lnTo>
                    <a:pt x="217609" y="233858"/>
                  </a:lnTo>
                  <a:lnTo>
                    <a:pt x="199475" y="293318"/>
                  </a:lnTo>
                  <a:lnTo>
                    <a:pt x="181341" y="352779"/>
                  </a:lnTo>
                  <a:lnTo>
                    <a:pt x="163207" y="412240"/>
                  </a:lnTo>
                  <a:lnTo>
                    <a:pt x="145073" y="471701"/>
                  </a:lnTo>
                  <a:lnTo>
                    <a:pt x="126939" y="531162"/>
                  </a:lnTo>
                  <a:lnTo>
                    <a:pt x="108804" y="590622"/>
                  </a:lnTo>
                  <a:lnTo>
                    <a:pt x="90670" y="650083"/>
                  </a:lnTo>
                  <a:lnTo>
                    <a:pt x="72536" y="709544"/>
                  </a:lnTo>
                  <a:lnTo>
                    <a:pt x="54402" y="769005"/>
                  </a:lnTo>
                  <a:lnTo>
                    <a:pt x="36268" y="828466"/>
                  </a:lnTo>
                  <a:lnTo>
                    <a:pt x="18134" y="887926"/>
                  </a:lnTo>
                  <a:lnTo>
                    <a:pt x="0" y="947387"/>
                  </a:lnTo>
                  <a:lnTo>
                    <a:pt x="57768" y="963921"/>
                  </a:lnTo>
                  <a:lnTo>
                    <a:pt x="116073" y="978451"/>
                  </a:lnTo>
                  <a:lnTo>
                    <a:pt x="174844" y="990960"/>
                  </a:lnTo>
                  <a:lnTo>
                    <a:pt x="234013" y="1001433"/>
                  </a:lnTo>
                  <a:lnTo>
                    <a:pt x="293507" y="1009857"/>
                  </a:lnTo>
                  <a:lnTo>
                    <a:pt x="353257" y="1016223"/>
                  </a:lnTo>
                  <a:lnTo>
                    <a:pt x="413191" y="1020522"/>
                  </a:lnTo>
                  <a:lnTo>
                    <a:pt x="473238" y="1022751"/>
                  </a:lnTo>
                  <a:lnTo>
                    <a:pt x="533326" y="1022905"/>
                  </a:lnTo>
                  <a:lnTo>
                    <a:pt x="593383" y="1020986"/>
                  </a:lnTo>
                  <a:lnTo>
                    <a:pt x="653339" y="1016994"/>
                  </a:lnTo>
                  <a:lnTo>
                    <a:pt x="713120" y="1010936"/>
                  </a:lnTo>
                  <a:lnTo>
                    <a:pt x="772657" y="1002817"/>
                  </a:lnTo>
                  <a:lnTo>
                    <a:pt x="831879" y="992649"/>
                  </a:lnTo>
                  <a:lnTo>
                    <a:pt x="890714" y="980442"/>
                  </a:lnTo>
                  <a:lnTo>
                    <a:pt x="949093" y="966212"/>
                  </a:lnTo>
                  <a:lnTo>
                    <a:pt x="1006946" y="949976"/>
                  </a:lnTo>
                  <a:lnTo>
                    <a:pt x="1064203" y="931752"/>
                  </a:lnTo>
                  <a:lnTo>
                    <a:pt x="1120798" y="911563"/>
                  </a:lnTo>
                  <a:lnTo>
                    <a:pt x="1176662" y="889433"/>
                  </a:lnTo>
                  <a:lnTo>
                    <a:pt x="1231730" y="865387"/>
                  </a:lnTo>
                  <a:lnTo>
                    <a:pt x="1285934" y="839455"/>
                  </a:lnTo>
                  <a:lnTo>
                    <a:pt x="1339211" y="811668"/>
                  </a:lnTo>
                  <a:lnTo>
                    <a:pt x="1391497" y="782058"/>
                  </a:lnTo>
                  <a:lnTo>
                    <a:pt x="1442730" y="750661"/>
                  </a:lnTo>
                  <a:lnTo>
                    <a:pt x="1492848" y="717514"/>
                  </a:lnTo>
                  <a:lnTo>
                    <a:pt x="1457667" y="666263"/>
                  </a:lnTo>
                  <a:lnTo>
                    <a:pt x="1422485" y="615012"/>
                  </a:lnTo>
                  <a:lnTo>
                    <a:pt x="1387303" y="563761"/>
                  </a:lnTo>
                  <a:lnTo>
                    <a:pt x="1352121" y="512510"/>
                  </a:lnTo>
                  <a:lnTo>
                    <a:pt x="1316939" y="461259"/>
                  </a:lnTo>
                  <a:lnTo>
                    <a:pt x="1281757" y="410008"/>
                  </a:lnTo>
                  <a:lnTo>
                    <a:pt x="1246575" y="358757"/>
                  </a:lnTo>
                  <a:lnTo>
                    <a:pt x="1211393" y="307506"/>
                  </a:lnTo>
                  <a:lnTo>
                    <a:pt x="1176212" y="256255"/>
                  </a:lnTo>
                  <a:lnTo>
                    <a:pt x="1141030" y="205004"/>
                  </a:lnTo>
                  <a:lnTo>
                    <a:pt x="1105848" y="153753"/>
                  </a:lnTo>
                  <a:lnTo>
                    <a:pt x="1070666" y="102502"/>
                  </a:lnTo>
                  <a:lnTo>
                    <a:pt x="1035484" y="51251"/>
                  </a:lnTo>
                  <a:lnTo>
                    <a:pt x="1000302" y="0"/>
                  </a:lnTo>
                  <a:lnTo>
                    <a:pt x="949626" y="32271"/>
                  </a:lnTo>
                  <a:lnTo>
                    <a:pt x="896845" y="60970"/>
                  </a:lnTo>
                  <a:lnTo>
                    <a:pt x="842209" y="85959"/>
                  </a:lnTo>
                  <a:lnTo>
                    <a:pt x="785980" y="107118"/>
                  </a:lnTo>
                  <a:lnTo>
                    <a:pt x="728424" y="124348"/>
                  </a:lnTo>
                  <a:lnTo>
                    <a:pt x="669817" y="137567"/>
                  </a:lnTo>
                  <a:lnTo>
                    <a:pt x="610438" y="146710"/>
                  </a:lnTo>
                  <a:lnTo>
                    <a:pt x="550570" y="151735"/>
                  </a:lnTo>
                  <a:lnTo>
                    <a:pt x="490497" y="152618"/>
                  </a:lnTo>
                  <a:lnTo>
                    <a:pt x="430507" y="149354"/>
                  </a:lnTo>
                  <a:lnTo>
                    <a:pt x="370884" y="141959"/>
                  </a:lnTo>
                  <a:lnTo>
                    <a:pt x="311914" y="130468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1363748" y="4076191"/>
              <a:ext cx="1450176" cy="1487480"/>
            </a:xfrm>
            <a:custGeom>
              <a:avLst/>
              <a:pathLst>
                <a:path w="1450176" h="1487480">
                  <a:moveTo>
                    <a:pt x="852027" y="0"/>
                  </a:moveTo>
                  <a:lnTo>
                    <a:pt x="791168" y="12673"/>
                  </a:lnTo>
                  <a:lnTo>
                    <a:pt x="730309" y="25346"/>
                  </a:lnTo>
                  <a:lnTo>
                    <a:pt x="669450" y="38019"/>
                  </a:lnTo>
                  <a:lnTo>
                    <a:pt x="608591" y="50692"/>
                  </a:lnTo>
                  <a:lnTo>
                    <a:pt x="547731" y="63365"/>
                  </a:lnTo>
                  <a:lnTo>
                    <a:pt x="486872" y="76038"/>
                  </a:lnTo>
                  <a:lnTo>
                    <a:pt x="426013" y="88711"/>
                  </a:lnTo>
                  <a:lnTo>
                    <a:pt x="365154" y="101384"/>
                  </a:lnTo>
                  <a:lnTo>
                    <a:pt x="304295" y="114057"/>
                  </a:lnTo>
                  <a:lnTo>
                    <a:pt x="243436" y="126730"/>
                  </a:lnTo>
                  <a:lnTo>
                    <a:pt x="182577" y="139403"/>
                  </a:lnTo>
                  <a:lnTo>
                    <a:pt x="121718" y="152076"/>
                  </a:lnTo>
                  <a:lnTo>
                    <a:pt x="60859" y="164749"/>
                  </a:lnTo>
                  <a:lnTo>
                    <a:pt x="0" y="177422"/>
                  </a:lnTo>
                  <a:lnTo>
                    <a:pt x="13253" y="235988"/>
                  </a:lnTo>
                  <a:lnTo>
                    <a:pt x="28519" y="294062"/>
                  </a:lnTo>
                  <a:lnTo>
                    <a:pt x="45778" y="351574"/>
                  </a:lnTo>
                  <a:lnTo>
                    <a:pt x="65011" y="408458"/>
                  </a:lnTo>
                  <a:lnTo>
                    <a:pt x="86195" y="464644"/>
                  </a:lnTo>
                  <a:lnTo>
                    <a:pt x="109304" y="520066"/>
                  </a:lnTo>
                  <a:lnTo>
                    <a:pt x="134311" y="574657"/>
                  </a:lnTo>
                  <a:lnTo>
                    <a:pt x="161187" y="628354"/>
                  </a:lnTo>
                  <a:lnTo>
                    <a:pt x="189898" y="681092"/>
                  </a:lnTo>
                  <a:lnTo>
                    <a:pt x="220411" y="732808"/>
                  </a:lnTo>
                  <a:lnTo>
                    <a:pt x="252690" y="783441"/>
                  </a:lnTo>
                  <a:lnTo>
                    <a:pt x="286696" y="832930"/>
                  </a:lnTo>
                  <a:lnTo>
                    <a:pt x="322389" y="881217"/>
                  </a:lnTo>
                  <a:lnTo>
                    <a:pt x="359726" y="928244"/>
                  </a:lnTo>
                  <a:lnTo>
                    <a:pt x="398664" y="973956"/>
                  </a:lnTo>
                  <a:lnTo>
                    <a:pt x="439154" y="1018297"/>
                  </a:lnTo>
                  <a:lnTo>
                    <a:pt x="481150" y="1061215"/>
                  </a:lnTo>
                  <a:lnTo>
                    <a:pt x="524602" y="1102659"/>
                  </a:lnTo>
                  <a:lnTo>
                    <a:pt x="569457" y="1142579"/>
                  </a:lnTo>
                  <a:lnTo>
                    <a:pt x="615662" y="1180929"/>
                  </a:lnTo>
                  <a:lnTo>
                    <a:pt x="663162" y="1217662"/>
                  </a:lnTo>
                  <a:lnTo>
                    <a:pt x="711902" y="1252735"/>
                  </a:lnTo>
                  <a:lnTo>
                    <a:pt x="761822" y="1286105"/>
                  </a:lnTo>
                  <a:lnTo>
                    <a:pt x="812863" y="1317735"/>
                  </a:lnTo>
                  <a:lnTo>
                    <a:pt x="864965" y="1347584"/>
                  </a:lnTo>
                  <a:lnTo>
                    <a:pt x="918065" y="1375619"/>
                  </a:lnTo>
                  <a:lnTo>
                    <a:pt x="972101" y="1401806"/>
                  </a:lnTo>
                  <a:lnTo>
                    <a:pt x="1027008" y="1426113"/>
                  </a:lnTo>
                  <a:lnTo>
                    <a:pt x="1082721" y="1448512"/>
                  </a:lnTo>
                  <a:lnTo>
                    <a:pt x="1139173" y="1468975"/>
                  </a:lnTo>
                  <a:lnTo>
                    <a:pt x="1196298" y="1487480"/>
                  </a:lnTo>
                  <a:lnTo>
                    <a:pt x="1214432" y="1428019"/>
                  </a:lnTo>
                  <a:lnTo>
                    <a:pt x="1232566" y="1368558"/>
                  </a:lnTo>
                  <a:lnTo>
                    <a:pt x="1250700" y="1309097"/>
                  </a:lnTo>
                  <a:lnTo>
                    <a:pt x="1268834" y="1249637"/>
                  </a:lnTo>
                  <a:lnTo>
                    <a:pt x="1286969" y="1190176"/>
                  </a:lnTo>
                  <a:lnTo>
                    <a:pt x="1305103" y="1130715"/>
                  </a:lnTo>
                  <a:lnTo>
                    <a:pt x="1323237" y="1071254"/>
                  </a:lnTo>
                  <a:lnTo>
                    <a:pt x="1341371" y="1011793"/>
                  </a:lnTo>
                  <a:lnTo>
                    <a:pt x="1359505" y="952333"/>
                  </a:lnTo>
                  <a:lnTo>
                    <a:pt x="1377639" y="892872"/>
                  </a:lnTo>
                  <a:lnTo>
                    <a:pt x="1395774" y="833411"/>
                  </a:lnTo>
                  <a:lnTo>
                    <a:pt x="1413908" y="773950"/>
                  </a:lnTo>
                  <a:lnTo>
                    <a:pt x="1432042" y="714489"/>
                  </a:lnTo>
                  <a:lnTo>
                    <a:pt x="1450176" y="655028"/>
                  </a:lnTo>
                  <a:lnTo>
                    <a:pt x="1391519" y="634828"/>
                  </a:lnTo>
                  <a:lnTo>
                    <a:pt x="1334450" y="610500"/>
                  </a:lnTo>
                  <a:lnTo>
                    <a:pt x="1279258" y="582168"/>
                  </a:lnTo>
                  <a:lnTo>
                    <a:pt x="1226226" y="549976"/>
                  </a:lnTo>
                  <a:lnTo>
                    <a:pt x="1175621" y="514088"/>
                  </a:lnTo>
                  <a:lnTo>
                    <a:pt x="1127702" y="474687"/>
                  </a:lnTo>
                  <a:lnTo>
                    <a:pt x="1082711" y="431972"/>
                  </a:lnTo>
                  <a:lnTo>
                    <a:pt x="1040878" y="386160"/>
                  </a:lnTo>
                  <a:lnTo>
                    <a:pt x="1002414" y="337485"/>
                  </a:lnTo>
                  <a:lnTo>
                    <a:pt x="967515" y="286193"/>
                  </a:lnTo>
                  <a:lnTo>
                    <a:pt x="936360" y="232546"/>
                  </a:lnTo>
                  <a:lnTo>
                    <a:pt x="909105" y="176815"/>
                  </a:lnTo>
                  <a:lnTo>
                    <a:pt x="885889" y="119284"/>
                  </a:lnTo>
                  <a:lnTo>
                    <a:pt x="866831" y="60246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327209" y="2641815"/>
              <a:ext cx="1138558" cy="1611798"/>
            </a:xfrm>
            <a:custGeom>
              <a:avLst/>
              <a:pathLst>
                <a:path w="1138558" h="1611798">
                  <a:moveTo>
                    <a:pt x="1138558" y="628476"/>
                  </a:moveTo>
                  <a:lnTo>
                    <a:pt x="1095556" y="583585"/>
                  </a:lnTo>
                  <a:lnTo>
                    <a:pt x="1052553" y="538694"/>
                  </a:lnTo>
                  <a:lnTo>
                    <a:pt x="1009551" y="493803"/>
                  </a:lnTo>
                  <a:lnTo>
                    <a:pt x="966548" y="448912"/>
                  </a:lnTo>
                  <a:lnTo>
                    <a:pt x="923546" y="404020"/>
                  </a:lnTo>
                  <a:lnTo>
                    <a:pt x="880543" y="359129"/>
                  </a:lnTo>
                  <a:lnTo>
                    <a:pt x="837540" y="314238"/>
                  </a:lnTo>
                  <a:lnTo>
                    <a:pt x="794538" y="269347"/>
                  </a:lnTo>
                  <a:lnTo>
                    <a:pt x="751535" y="224456"/>
                  </a:lnTo>
                  <a:lnTo>
                    <a:pt x="708533" y="179564"/>
                  </a:lnTo>
                  <a:lnTo>
                    <a:pt x="665530" y="134673"/>
                  </a:lnTo>
                  <a:lnTo>
                    <a:pt x="622528" y="89782"/>
                  </a:lnTo>
                  <a:lnTo>
                    <a:pt x="579525" y="44891"/>
                  </a:lnTo>
                  <a:lnTo>
                    <a:pt x="536523" y="0"/>
                  </a:lnTo>
                  <a:lnTo>
                    <a:pt x="493394" y="42782"/>
                  </a:lnTo>
                  <a:lnTo>
                    <a:pt x="451784" y="87044"/>
                  </a:lnTo>
                  <a:lnTo>
                    <a:pt x="411744" y="132730"/>
                  </a:lnTo>
                  <a:lnTo>
                    <a:pt x="373322" y="179786"/>
                  </a:lnTo>
                  <a:lnTo>
                    <a:pt x="336567" y="228154"/>
                  </a:lnTo>
                  <a:lnTo>
                    <a:pt x="301521" y="277776"/>
                  </a:lnTo>
                  <a:lnTo>
                    <a:pt x="268228" y="328590"/>
                  </a:lnTo>
                  <a:lnTo>
                    <a:pt x="236729" y="380534"/>
                  </a:lnTo>
                  <a:lnTo>
                    <a:pt x="207061" y="433547"/>
                  </a:lnTo>
                  <a:lnTo>
                    <a:pt x="179262" y="487562"/>
                  </a:lnTo>
                  <a:lnTo>
                    <a:pt x="153364" y="542515"/>
                  </a:lnTo>
                  <a:lnTo>
                    <a:pt x="129400" y="598338"/>
                  </a:lnTo>
                  <a:lnTo>
                    <a:pt x="107398" y="654963"/>
                  </a:lnTo>
                  <a:lnTo>
                    <a:pt x="87386" y="712321"/>
                  </a:lnTo>
                  <a:lnTo>
                    <a:pt x="69388" y="770343"/>
                  </a:lnTo>
                  <a:lnTo>
                    <a:pt x="53425" y="828957"/>
                  </a:lnTo>
                  <a:lnTo>
                    <a:pt x="39517" y="888093"/>
                  </a:lnTo>
                  <a:lnTo>
                    <a:pt x="27681" y="947678"/>
                  </a:lnTo>
                  <a:lnTo>
                    <a:pt x="17932" y="1007640"/>
                  </a:lnTo>
                  <a:lnTo>
                    <a:pt x="10281" y="1067906"/>
                  </a:lnTo>
                  <a:lnTo>
                    <a:pt x="4738" y="1128401"/>
                  </a:lnTo>
                  <a:lnTo>
                    <a:pt x="1310" y="1189054"/>
                  </a:lnTo>
                  <a:lnTo>
                    <a:pt x="0" y="1249789"/>
                  </a:lnTo>
                  <a:lnTo>
                    <a:pt x="810" y="1310533"/>
                  </a:lnTo>
                  <a:lnTo>
                    <a:pt x="3739" y="1371211"/>
                  </a:lnTo>
                  <a:lnTo>
                    <a:pt x="8784" y="1431751"/>
                  </a:lnTo>
                  <a:lnTo>
                    <a:pt x="15938" y="1492077"/>
                  </a:lnTo>
                  <a:lnTo>
                    <a:pt x="25194" y="1552117"/>
                  </a:lnTo>
                  <a:lnTo>
                    <a:pt x="36538" y="1611798"/>
                  </a:lnTo>
                  <a:lnTo>
                    <a:pt x="97397" y="1599125"/>
                  </a:lnTo>
                  <a:lnTo>
                    <a:pt x="158257" y="1586452"/>
                  </a:lnTo>
                  <a:lnTo>
                    <a:pt x="219116" y="1573779"/>
                  </a:lnTo>
                  <a:lnTo>
                    <a:pt x="279975" y="1561106"/>
                  </a:lnTo>
                  <a:lnTo>
                    <a:pt x="340834" y="1548433"/>
                  </a:lnTo>
                  <a:lnTo>
                    <a:pt x="401693" y="1535760"/>
                  </a:lnTo>
                  <a:lnTo>
                    <a:pt x="462552" y="1523087"/>
                  </a:lnTo>
                  <a:lnTo>
                    <a:pt x="523411" y="1510414"/>
                  </a:lnTo>
                  <a:lnTo>
                    <a:pt x="584270" y="1497741"/>
                  </a:lnTo>
                  <a:lnTo>
                    <a:pt x="645129" y="1485068"/>
                  </a:lnTo>
                  <a:lnTo>
                    <a:pt x="705988" y="1472395"/>
                  </a:lnTo>
                  <a:lnTo>
                    <a:pt x="766848" y="1459722"/>
                  </a:lnTo>
                  <a:lnTo>
                    <a:pt x="827707" y="1447049"/>
                  </a:lnTo>
                  <a:lnTo>
                    <a:pt x="888566" y="1434376"/>
                  </a:lnTo>
                  <a:lnTo>
                    <a:pt x="877975" y="1372365"/>
                  </a:lnTo>
                  <a:lnTo>
                    <a:pt x="871892" y="1309752"/>
                  </a:lnTo>
                  <a:lnTo>
                    <a:pt x="870347" y="1246862"/>
                  </a:lnTo>
                  <a:lnTo>
                    <a:pt x="873350" y="1184025"/>
                  </a:lnTo>
                  <a:lnTo>
                    <a:pt x="880883" y="1121570"/>
                  </a:lnTo>
                  <a:lnTo>
                    <a:pt x="892909" y="1059822"/>
                  </a:lnTo>
                  <a:lnTo>
                    <a:pt x="909363" y="999103"/>
                  </a:lnTo>
                  <a:lnTo>
                    <a:pt x="930161" y="939732"/>
                  </a:lnTo>
                  <a:lnTo>
                    <a:pt x="955193" y="882019"/>
                  </a:lnTo>
                  <a:lnTo>
                    <a:pt x="984329" y="826264"/>
                  </a:lnTo>
                  <a:lnTo>
                    <a:pt x="1017415" y="772760"/>
                  </a:lnTo>
                  <a:lnTo>
                    <a:pt x="1054281" y="721785"/>
                  </a:lnTo>
                  <a:lnTo>
                    <a:pt x="1094732" y="673607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863733" y="2158160"/>
              <a:ext cx="1204070" cy="1112131"/>
            </a:xfrm>
            <a:custGeom>
              <a:avLst/>
              <a:pathLst>
                <a:path w="1204070" h="1112131">
                  <a:moveTo>
                    <a:pt x="1204070" y="870304"/>
                  </a:moveTo>
                  <a:lnTo>
                    <a:pt x="1204070" y="808139"/>
                  </a:lnTo>
                  <a:lnTo>
                    <a:pt x="1204070" y="745975"/>
                  </a:lnTo>
                  <a:lnTo>
                    <a:pt x="1204070" y="683810"/>
                  </a:lnTo>
                  <a:lnTo>
                    <a:pt x="1204070" y="621645"/>
                  </a:lnTo>
                  <a:lnTo>
                    <a:pt x="1204070" y="559481"/>
                  </a:lnTo>
                  <a:lnTo>
                    <a:pt x="1204070" y="497316"/>
                  </a:lnTo>
                  <a:lnTo>
                    <a:pt x="1204070" y="435152"/>
                  </a:lnTo>
                  <a:lnTo>
                    <a:pt x="1204070" y="372987"/>
                  </a:lnTo>
                  <a:lnTo>
                    <a:pt x="1204070" y="310822"/>
                  </a:lnTo>
                  <a:lnTo>
                    <a:pt x="1204070" y="248658"/>
                  </a:lnTo>
                  <a:lnTo>
                    <a:pt x="1204070" y="186493"/>
                  </a:lnTo>
                  <a:lnTo>
                    <a:pt x="1204070" y="124329"/>
                  </a:lnTo>
                  <a:lnTo>
                    <a:pt x="1204070" y="62164"/>
                  </a:lnTo>
                  <a:lnTo>
                    <a:pt x="1204070" y="0"/>
                  </a:lnTo>
                  <a:lnTo>
                    <a:pt x="1143642" y="1049"/>
                  </a:lnTo>
                  <a:lnTo>
                    <a:pt x="1083288" y="4195"/>
                  </a:lnTo>
                  <a:lnTo>
                    <a:pt x="1023078" y="9435"/>
                  </a:lnTo>
                  <a:lnTo>
                    <a:pt x="963088" y="16762"/>
                  </a:lnTo>
                  <a:lnTo>
                    <a:pt x="903387" y="26167"/>
                  </a:lnTo>
                  <a:lnTo>
                    <a:pt x="844049" y="37639"/>
                  </a:lnTo>
                  <a:lnTo>
                    <a:pt x="785145" y="51164"/>
                  </a:lnTo>
                  <a:lnTo>
                    <a:pt x="726747" y="66726"/>
                  </a:lnTo>
                  <a:lnTo>
                    <a:pt x="668923" y="84306"/>
                  </a:lnTo>
                  <a:lnTo>
                    <a:pt x="611745" y="103883"/>
                  </a:lnTo>
                  <a:lnTo>
                    <a:pt x="555281" y="125433"/>
                  </a:lnTo>
                  <a:lnTo>
                    <a:pt x="499599" y="148930"/>
                  </a:lnTo>
                  <a:lnTo>
                    <a:pt x="444767" y="174346"/>
                  </a:lnTo>
                  <a:lnTo>
                    <a:pt x="390849" y="201650"/>
                  </a:lnTo>
                  <a:lnTo>
                    <a:pt x="337913" y="230810"/>
                  </a:lnTo>
                  <a:lnTo>
                    <a:pt x="286020" y="261790"/>
                  </a:lnTo>
                  <a:lnTo>
                    <a:pt x="235234" y="294553"/>
                  </a:lnTo>
                  <a:lnTo>
                    <a:pt x="185617" y="329059"/>
                  </a:lnTo>
                  <a:lnTo>
                    <a:pt x="137227" y="365267"/>
                  </a:lnTo>
                  <a:lnTo>
                    <a:pt x="90123" y="403133"/>
                  </a:lnTo>
                  <a:lnTo>
                    <a:pt x="44362" y="442611"/>
                  </a:lnTo>
                  <a:lnTo>
                    <a:pt x="0" y="483654"/>
                  </a:lnTo>
                  <a:lnTo>
                    <a:pt x="43002" y="528545"/>
                  </a:lnTo>
                  <a:lnTo>
                    <a:pt x="86005" y="573437"/>
                  </a:lnTo>
                  <a:lnTo>
                    <a:pt x="129007" y="618328"/>
                  </a:lnTo>
                  <a:lnTo>
                    <a:pt x="172010" y="663219"/>
                  </a:lnTo>
                  <a:lnTo>
                    <a:pt x="215012" y="708110"/>
                  </a:lnTo>
                  <a:lnTo>
                    <a:pt x="258015" y="753002"/>
                  </a:lnTo>
                  <a:lnTo>
                    <a:pt x="301017" y="797893"/>
                  </a:lnTo>
                  <a:lnTo>
                    <a:pt x="344020" y="842784"/>
                  </a:lnTo>
                  <a:lnTo>
                    <a:pt x="387022" y="887675"/>
                  </a:lnTo>
                  <a:lnTo>
                    <a:pt x="430025" y="932566"/>
                  </a:lnTo>
                  <a:lnTo>
                    <a:pt x="473027" y="977458"/>
                  </a:lnTo>
                  <a:lnTo>
                    <a:pt x="516030" y="1022349"/>
                  </a:lnTo>
                  <a:lnTo>
                    <a:pt x="559032" y="1067240"/>
                  </a:lnTo>
                  <a:lnTo>
                    <a:pt x="602035" y="1112131"/>
                  </a:lnTo>
                  <a:lnTo>
                    <a:pt x="647096" y="1071870"/>
                  </a:lnTo>
                  <a:lnTo>
                    <a:pt x="694843" y="1034833"/>
                  </a:lnTo>
                  <a:lnTo>
                    <a:pt x="745045" y="1001199"/>
                  </a:lnTo>
                  <a:lnTo>
                    <a:pt x="797460" y="971129"/>
                  </a:lnTo>
                  <a:lnTo>
                    <a:pt x="851834" y="944769"/>
                  </a:lnTo>
                  <a:lnTo>
                    <a:pt x="907907" y="922245"/>
                  </a:lnTo>
                  <a:lnTo>
                    <a:pt x="965408" y="903667"/>
                  </a:lnTo>
                  <a:lnTo>
                    <a:pt x="1024060" y="889124"/>
                  </a:lnTo>
                  <a:lnTo>
                    <a:pt x="1083579" y="878685"/>
                  </a:lnTo>
                  <a:lnTo>
                    <a:pt x="1143679" y="872402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428456" y="264156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08246" y="346137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70862" y="448291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049510" y="510252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886832" y="469257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603990" y="342550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364243" y="260089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46037" y="1285278"/>
              <a:ext cx="64353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066017" y="1723008"/>
              <a:ext cx="59964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95999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125982" y="1723008"/>
              <a:ext cx="5996428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066017" y="1288850"/>
              <a:ext cx="59964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125982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92042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67803" y="2158160"/>
              <a:ext cx="1381339" cy="1211075"/>
            </a:xfrm>
            <a:custGeom>
              <a:avLst/>
              <a:pathLst>
                <a:path w="1381339" h="1211075">
                  <a:moveTo>
                    <a:pt x="690669" y="1211075"/>
                  </a:moveTo>
                  <a:lnTo>
                    <a:pt x="740003" y="1173251"/>
                  </a:lnTo>
                  <a:lnTo>
                    <a:pt x="789336" y="1135428"/>
                  </a:lnTo>
                  <a:lnTo>
                    <a:pt x="838670" y="1097604"/>
                  </a:lnTo>
                  <a:lnTo>
                    <a:pt x="888003" y="1059780"/>
                  </a:lnTo>
                  <a:lnTo>
                    <a:pt x="937337" y="1021956"/>
                  </a:lnTo>
                  <a:lnTo>
                    <a:pt x="986670" y="984132"/>
                  </a:lnTo>
                  <a:lnTo>
                    <a:pt x="1036004" y="946309"/>
                  </a:lnTo>
                  <a:lnTo>
                    <a:pt x="1085337" y="908485"/>
                  </a:lnTo>
                  <a:lnTo>
                    <a:pt x="1134671" y="870661"/>
                  </a:lnTo>
                  <a:lnTo>
                    <a:pt x="1184004" y="832837"/>
                  </a:lnTo>
                  <a:lnTo>
                    <a:pt x="1233338" y="795014"/>
                  </a:lnTo>
                  <a:lnTo>
                    <a:pt x="1282671" y="757190"/>
                  </a:lnTo>
                  <a:lnTo>
                    <a:pt x="1332005" y="719366"/>
                  </a:lnTo>
                  <a:lnTo>
                    <a:pt x="1381339" y="681542"/>
                  </a:lnTo>
                  <a:lnTo>
                    <a:pt x="1344592" y="635263"/>
                  </a:lnTo>
                  <a:lnTo>
                    <a:pt x="1306296" y="590257"/>
                  </a:lnTo>
                  <a:lnTo>
                    <a:pt x="1266495" y="546578"/>
                  </a:lnTo>
                  <a:lnTo>
                    <a:pt x="1225233" y="504275"/>
                  </a:lnTo>
                  <a:lnTo>
                    <a:pt x="1182559" y="463396"/>
                  </a:lnTo>
                  <a:lnTo>
                    <a:pt x="1138523" y="423990"/>
                  </a:lnTo>
                  <a:lnTo>
                    <a:pt x="1093174" y="386102"/>
                  </a:lnTo>
                  <a:lnTo>
                    <a:pt x="1046565" y="349774"/>
                  </a:lnTo>
                  <a:lnTo>
                    <a:pt x="998750" y="315050"/>
                  </a:lnTo>
                  <a:lnTo>
                    <a:pt x="949783" y="281969"/>
                  </a:lnTo>
                  <a:lnTo>
                    <a:pt x="899722" y="250569"/>
                  </a:lnTo>
                  <a:lnTo>
                    <a:pt x="848624" y="220886"/>
                  </a:lnTo>
                  <a:lnTo>
                    <a:pt x="796548" y="192955"/>
                  </a:lnTo>
                  <a:lnTo>
                    <a:pt x="743553" y="166808"/>
                  </a:lnTo>
                  <a:lnTo>
                    <a:pt x="689702" y="142475"/>
                  </a:lnTo>
                  <a:lnTo>
                    <a:pt x="635056" y="119984"/>
                  </a:lnTo>
                  <a:lnTo>
                    <a:pt x="579677" y="99361"/>
                  </a:lnTo>
                  <a:lnTo>
                    <a:pt x="523631" y="80630"/>
                  </a:lnTo>
                  <a:lnTo>
                    <a:pt x="466981" y="63811"/>
                  </a:lnTo>
                  <a:lnTo>
                    <a:pt x="409792" y="48926"/>
                  </a:lnTo>
                  <a:lnTo>
                    <a:pt x="352132" y="35991"/>
                  </a:lnTo>
                  <a:lnTo>
                    <a:pt x="294065" y="25020"/>
                  </a:lnTo>
                  <a:lnTo>
                    <a:pt x="235660" y="16026"/>
                  </a:lnTo>
                  <a:lnTo>
                    <a:pt x="176983" y="9021"/>
                  </a:lnTo>
                  <a:lnTo>
                    <a:pt x="118102" y="4011"/>
                  </a:lnTo>
                  <a:lnTo>
                    <a:pt x="59085" y="1003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1318" y="872467"/>
                  </a:lnTo>
                  <a:lnTo>
                    <a:pt x="122332" y="878944"/>
                  </a:lnTo>
                  <a:lnTo>
                    <a:pt x="182738" y="889705"/>
                  </a:lnTo>
                  <a:lnTo>
                    <a:pt x="242236" y="904695"/>
                  </a:lnTo>
                  <a:lnTo>
                    <a:pt x="300529" y="923839"/>
                  </a:lnTo>
                  <a:lnTo>
                    <a:pt x="357329" y="947043"/>
                  </a:lnTo>
                  <a:lnTo>
                    <a:pt x="412353" y="974192"/>
                  </a:lnTo>
                  <a:lnTo>
                    <a:pt x="465327" y="1005149"/>
                  </a:lnTo>
                  <a:lnTo>
                    <a:pt x="515989" y="1039763"/>
                  </a:lnTo>
                  <a:lnTo>
                    <a:pt x="564086" y="1077859"/>
                  </a:lnTo>
                  <a:lnTo>
                    <a:pt x="609379" y="1119250"/>
                  </a:lnTo>
                  <a:lnTo>
                    <a:pt x="651643" y="1163729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758472" y="2839702"/>
              <a:ext cx="1049911" cy="1249822"/>
            </a:xfrm>
            <a:custGeom>
              <a:avLst/>
              <a:pathLst>
                <a:path w="1049911" h="1249822">
                  <a:moveTo>
                    <a:pt x="174392" y="1154444"/>
                  </a:moveTo>
                  <a:lnTo>
                    <a:pt x="236182" y="1161256"/>
                  </a:lnTo>
                  <a:lnTo>
                    <a:pt x="297972" y="1168069"/>
                  </a:lnTo>
                  <a:lnTo>
                    <a:pt x="359763" y="1174882"/>
                  </a:lnTo>
                  <a:lnTo>
                    <a:pt x="421553" y="1181695"/>
                  </a:lnTo>
                  <a:lnTo>
                    <a:pt x="483343" y="1188507"/>
                  </a:lnTo>
                  <a:lnTo>
                    <a:pt x="545133" y="1195320"/>
                  </a:lnTo>
                  <a:lnTo>
                    <a:pt x="606923" y="1202133"/>
                  </a:lnTo>
                  <a:lnTo>
                    <a:pt x="668713" y="1208946"/>
                  </a:lnTo>
                  <a:lnTo>
                    <a:pt x="730503" y="1215758"/>
                  </a:lnTo>
                  <a:lnTo>
                    <a:pt x="792294" y="1222571"/>
                  </a:lnTo>
                  <a:lnTo>
                    <a:pt x="854084" y="1229384"/>
                  </a:lnTo>
                  <a:lnTo>
                    <a:pt x="915874" y="1236196"/>
                  </a:lnTo>
                  <a:lnTo>
                    <a:pt x="977664" y="1243009"/>
                  </a:lnTo>
                  <a:lnTo>
                    <a:pt x="1039454" y="1249822"/>
                  </a:lnTo>
                  <a:lnTo>
                    <a:pt x="1045034" y="1189643"/>
                  </a:lnTo>
                  <a:lnTo>
                    <a:pt x="1048521" y="1129307"/>
                  </a:lnTo>
                  <a:lnTo>
                    <a:pt x="1049911" y="1068887"/>
                  </a:lnTo>
                  <a:lnTo>
                    <a:pt x="1049202" y="1008454"/>
                  </a:lnTo>
                  <a:lnTo>
                    <a:pt x="1046397" y="948083"/>
                  </a:lnTo>
                  <a:lnTo>
                    <a:pt x="1041497" y="887845"/>
                  </a:lnTo>
                  <a:lnTo>
                    <a:pt x="1034508" y="827814"/>
                  </a:lnTo>
                  <a:lnTo>
                    <a:pt x="1025440" y="768061"/>
                  </a:lnTo>
                  <a:lnTo>
                    <a:pt x="1014303" y="708660"/>
                  </a:lnTo>
                  <a:lnTo>
                    <a:pt x="1001111" y="649680"/>
                  </a:lnTo>
                  <a:lnTo>
                    <a:pt x="985878" y="591195"/>
                  </a:lnTo>
                  <a:lnTo>
                    <a:pt x="968625" y="533273"/>
                  </a:lnTo>
                  <a:lnTo>
                    <a:pt x="949371" y="475985"/>
                  </a:lnTo>
                  <a:lnTo>
                    <a:pt x="928140" y="419401"/>
                  </a:lnTo>
                  <a:lnTo>
                    <a:pt x="904958" y="363587"/>
                  </a:lnTo>
                  <a:lnTo>
                    <a:pt x="879851" y="308612"/>
                  </a:lnTo>
                  <a:lnTo>
                    <a:pt x="852852" y="254541"/>
                  </a:lnTo>
                  <a:lnTo>
                    <a:pt x="823991" y="201441"/>
                  </a:lnTo>
                  <a:lnTo>
                    <a:pt x="793304" y="149374"/>
                  </a:lnTo>
                  <a:lnTo>
                    <a:pt x="760829" y="98405"/>
                  </a:lnTo>
                  <a:lnTo>
                    <a:pt x="726603" y="48593"/>
                  </a:lnTo>
                  <a:lnTo>
                    <a:pt x="690669" y="0"/>
                  </a:lnTo>
                  <a:lnTo>
                    <a:pt x="641335" y="37823"/>
                  </a:lnTo>
                  <a:lnTo>
                    <a:pt x="592002" y="75647"/>
                  </a:lnTo>
                  <a:lnTo>
                    <a:pt x="542668" y="113471"/>
                  </a:lnTo>
                  <a:lnTo>
                    <a:pt x="493335" y="151295"/>
                  </a:lnTo>
                  <a:lnTo>
                    <a:pt x="444001" y="189118"/>
                  </a:lnTo>
                  <a:lnTo>
                    <a:pt x="394668" y="226942"/>
                  </a:lnTo>
                  <a:lnTo>
                    <a:pt x="345334" y="264766"/>
                  </a:lnTo>
                  <a:lnTo>
                    <a:pt x="296001" y="302590"/>
                  </a:lnTo>
                  <a:lnTo>
                    <a:pt x="246667" y="340414"/>
                  </a:lnTo>
                  <a:lnTo>
                    <a:pt x="197334" y="378237"/>
                  </a:lnTo>
                  <a:lnTo>
                    <a:pt x="148000" y="416061"/>
                  </a:lnTo>
                  <a:lnTo>
                    <a:pt x="98667" y="453885"/>
                  </a:lnTo>
                  <a:lnTo>
                    <a:pt x="49333" y="491709"/>
                  </a:lnTo>
                  <a:lnTo>
                    <a:pt x="0" y="529532"/>
                  </a:lnTo>
                  <a:lnTo>
                    <a:pt x="35079" y="578735"/>
                  </a:lnTo>
                  <a:lnTo>
                    <a:pt x="66661" y="630253"/>
                  </a:lnTo>
                  <a:lnTo>
                    <a:pt x="94591" y="683839"/>
                  </a:lnTo>
                  <a:lnTo>
                    <a:pt x="118735" y="739233"/>
                  </a:lnTo>
                  <a:lnTo>
                    <a:pt x="138978" y="796169"/>
                  </a:lnTo>
                  <a:lnTo>
                    <a:pt x="155220" y="854373"/>
                  </a:lnTo>
                  <a:lnTo>
                    <a:pt x="167385" y="913563"/>
                  </a:lnTo>
                  <a:lnTo>
                    <a:pt x="175413" y="973455"/>
                  </a:lnTo>
                  <a:lnTo>
                    <a:pt x="179266" y="1033760"/>
                  </a:lnTo>
                  <a:lnTo>
                    <a:pt x="178925" y="1094186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560349" y="3994147"/>
              <a:ext cx="1237578" cy="1339651"/>
            </a:xfrm>
            <a:custGeom>
              <a:avLst/>
              <a:pathLst>
                <a:path w="1237578" h="1339651">
                  <a:moveTo>
                    <a:pt x="0" y="622136"/>
                  </a:moveTo>
                  <a:lnTo>
                    <a:pt x="35181" y="673387"/>
                  </a:lnTo>
                  <a:lnTo>
                    <a:pt x="70363" y="724638"/>
                  </a:lnTo>
                  <a:lnTo>
                    <a:pt x="105545" y="775889"/>
                  </a:lnTo>
                  <a:lnTo>
                    <a:pt x="140727" y="827140"/>
                  </a:lnTo>
                  <a:lnTo>
                    <a:pt x="175909" y="878391"/>
                  </a:lnTo>
                  <a:lnTo>
                    <a:pt x="211091" y="929643"/>
                  </a:lnTo>
                  <a:lnTo>
                    <a:pt x="246273" y="980894"/>
                  </a:lnTo>
                  <a:lnTo>
                    <a:pt x="281454" y="1032145"/>
                  </a:lnTo>
                  <a:lnTo>
                    <a:pt x="316636" y="1083396"/>
                  </a:lnTo>
                  <a:lnTo>
                    <a:pt x="351818" y="1134647"/>
                  </a:lnTo>
                  <a:lnTo>
                    <a:pt x="387000" y="1185898"/>
                  </a:lnTo>
                  <a:lnTo>
                    <a:pt x="422182" y="1237149"/>
                  </a:lnTo>
                  <a:lnTo>
                    <a:pt x="457364" y="1288400"/>
                  </a:lnTo>
                  <a:lnTo>
                    <a:pt x="492546" y="1339651"/>
                  </a:lnTo>
                  <a:lnTo>
                    <a:pt x="541285" y="1304946"/>
                  </a:lnTo>
                  <a:lnTo>
                    <a:pt x="588802" y="1268587"/>
                  </a:lnTo>
                  <a:lnTo>
                    <a:pt x="635042" y="1230616"/>
                  </a:lnTo>
                  <a:lnTo>
                    <a:pt x="679949" y="1191078"/>
                  </a:lnTo>
                  <a:lnTo>
                    <a:pt x="723471" y="1150020"/>
                  </a:lnTo>
                  <a:lnTo>
                    <a:pt x="765556" y="1107491"/>
                  </a:lnTo>
                  <a:lnTo>
                    <a:pt x="806155" y="1063540"/>
                  </a:lnTo>
                  <a:lnTo>
                    <a:pt x="845219" y="1018220"/>
                  </a:lnTo>
                  <a:lnTo>
                    <a:pt x="882702" y="971584"/>
                  </a:lnTo>
                  <a:lnTo>
                    <a:pt x="918560" y="923687"/>
                  </a:lnTo>
                  <a:lnTo>
                    <a:pt x="952751" y="874586"/>
                  </a:lnTo>
                  <a:lnTo>
                    <a:pt x="985234" y="824339"/>
                  </a:lnTo>
                  <a:lnTo>
                    <a:pt x="1015971" y="773005"/>
                  </a:lnTo>
                  <a:lnTo>
                    <a:pt x="1044926" y="720646"/>
                  </a:lnTo>
                  <a:lnTo>
                    <a:pt x="1072064" y="667322"/>
                  </a:lnTo>
                  <a:lnTo>
                    <a:pt x="1097353" y="613097"/>
                  </a:lnTo>
                  <a:lnTo>
                    <a:pt x="1120763" y="558034"/>
                  </a:lnTo>
                  <a:lnTo>
                    <a:pt x="1142268" y="502200"/>
                  </a:lnTo>
                  <a:lnTo>
                    <a:pt x="1161840" y="445659"/>
                  </a:lnTo>
                  <a:lnTo>
                    <a:pt x="1179458" y="388479"/>
                  </a:lnTo>
                  <a:lnTo>
                    <a:pt x="1195100" y="330728"/>
                  </a:lnTo>
                  <a:lnTo>
                    <a:pt x="1208748" y="272473"/>
                  </a:lnTo>
                  <a:lnTo>
                    <a:pt x="1220386" y="213783"/>
                  </a:lnTo>
                  <a:lnTo>
                    <a:pt x="1229999" y="154728"/>
                  </a:lnTo>
                  <a:lnTo>
                    <a:pt x="1237578" y="95378"/>
                  </a:lnTo>
                  <a:lnTo>
                    <a:pt x="1175787" y="88565"/>
                  </a:lnTo>
                  <a:lnTo>
                    <a:pt x="1113997" y="81752"/>
                  </a:lnTo>
                  <a:lnTo>
                    <a:pt x="1052207" y="74940"/>
                  </a:lnTo>
                  <a:lnTo>
                    <a:pt x="990417" y="68127"/>
                  </a:lnTo>
                  <a:lnTo>
                    <a:pt x="928627" y="61314"/>
                  </a:lnTo>
                  <a:lnTo>
                    <a:pt x="866837" y="54501"/>
                  </a:lnTo>
                  <a:lnTo>
                    <a:pt x="805046" y="47689"/>
                  </a:lnTo>
                  <a:lnTo>
                    <a:pt x="743256" y="40876"/>
                  </a:lnTo>
                  <a:lnTo>
                    <a:pt x="681466" y="34063"/>
                  </a:lnTo>
                  <a:lnTo>
                    <a:pt x="619676" y="27250"/>
                  </a:lnTo>
                  <a:lnTo>
                    <a:pt x="557886" y="20438"/>
                  </a:lnTo>
                  <a:lnTo>
                    <a:pt x="496096" y="13625"/>
                  </a:lnTo>
                  <a:lnTo>
                    <a:pt x="434306" y="6812"/>
                  </a:lnTo>
                  <a:lnTo>
                    <a:pt x="372515" y="0"/>
                  </a:lnTo>
                  <a:lnTo>
                    <a:pt x="363473" y="61655"/>
                  </a:lnTo>
                  <a:lnTo>
                    <a:pt x="350042" y="122506"/>
                  </a:lnTo>
                  <a:lnTo>
                    <a:pt x="332291" y="182239"/>
                  </a:lnTo>
                  <a:lnTo>
                    <a:pt x="310312" y="240549"/>
                  </a:lnTo>
                  <a:lnTo>
                    <a:pt x="284216" y="297137"/>
                  </a:lnTo>
                  <a:lnTo>
                    <a:pt x="254138" y="351713"/>
                  </a:lnTo>
                  <a:lnTo>
                    <a:pt x="220232" y="403996"/>
                  </a:lnTo>
                  <a:lnTo>
                    <a:pt x="182672" y="453720"/>
                  </a:lnTo>
                  <a:lnTo>
                    <a:pt x="141650" y="500628"/>
                  </a:lnTo>
                  <a:lnTo>
                    <a:pt x="97377" y="544480"/>
                  </a:lnTo>
                  <a:lnTo>
                    <a:pt x="50079" y="585052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560046" y="4616283"/>
              <a:ext cx="1492848" cy="1022905"/>
            </a:xfrm>
            <a:custGeom>
              <a:avLst/>
              <a:pathLst>
                <a:path w="1492848" h="1022905">
                  <a:moveTo>
                    <a:pt x="253878" y="114936"/>
                  </a:moveTo>
                  <a:lnTo>
                    <a:pt x="235744" y="174397"/>
                  </a:lnTo>
                  <a:lnTo>
                    <a:pt x="217609" y="233858"/>
                  </a:lnTo>
                  <a:lnTo>
                    <a:pt x="199475" y="293318"/>
                  </a:lnTo>
                  <a:lnTo>
                    <a:pt x="181341" y="352779"/>
                  </a:lnTo>
                  <a:lnTo>
                    <a:pt x="163207" y="412240"/>
                  </a:lnTo>
                  <a:lnTo>
                    <a:pt x="145073" y="471701"/>
                  </a:lnTo>
                  <a:lnTo>
                    <a:pt x="126939" y="531162"/>
                  </a:lnTo>
                  <a:lnTo>
                    <a:pt x="108804" y="590622"/>
                  </a:lnTo>
                  <a:lnTo>
                    <a:pt x="90670" y="650083"/>
                  </a:lnTo>
                  <a:lnTo>
                    <a:pt x="72536" y="709544"/>
                  </a:lnTo>
                  <a:lnTo>
                    <a:pt x="54402" y="769005"/>
                  </a:lnTo>
                  <a:lnTo>
                    <a:pt x="36268" y="828466"/>
                  </a:lnTo>
                  <a:lnTo>
                    <a:pt x="18134" y="887926"/>
                  </a:lnTo>
                  <a:lnTo>
                    <a:pt x="0" y="947387"/>
                  </a:lnTo>
                  <a:lnTo>
                    <a:pt x="57768" y="963921"/>
                  </a:lnTo>
                  <a:lnTo>
                    <a:pt x="116073" y="978451"/>
                  </a:lnTo>
                  <a:lnTo>
                    <a:pt x="174844" y="990960"/>
                  </a:lnTo>
                  <a:lnTo>
                    <a:pt x="234013" y="1001433"/>
                  </a:lnTo>
                  <a:lnTo>
                    <a:pt x="293507" y="1009857"/>
                  </a:lnTo>
                  <a:lnTo>
                    <a:pt x="353257" y="1016223"/>
                  </a:lnTo>
                  <a:lnTo>
                    <a:pt x="413191" y="1020522"/>
                  </a:lnTo>
                  <a:lnTo>
                    <a:pt x="473238" y="1022751"/>
                  </a:lnTo>
                  <a:lnTo>
                    <a:pt x="533326" y="1022905"/>
                  </a:lnTo>
                  <a:lnTo>
                    <a:pt x="593383" y="1020986"/>
                  </a:lnTo>
                  <a:lnTo>
                    <a:pt x="653339" y="1016994"/>
                  </a:lnTo>
                  <a:lnTo>
                    <a:pt x="713120" y="1010936"/>
                  </a:lnTo>
                  <a:lnTo>
                    <a:pt x="772657" y="1002817"/>
                  </a:lnTo>
                  <a:lnTo>
                    <a:pt x="831879" y="992649"/>
                  </a:lnTo>
                  <a:lnTo>
                    <a:pt x="890714" y="980442"/>
                  </a:lnTo>
                  <a:lnTo>
                    <a:pt x="949093" y="966212"/>
                  </a:lnTo>
                  <a:lnTo>
                    <a:pt x="1006946" y="949976"/>
                  </a:lnTo>
                  <a:lnTo>
                    <a:pt x="1064203" y="931752"/>
                  </a:lnTo>
                  <a:lnTo>
                    <a:pt x="1120798" y="911563"/>
                  </a:lnTo>
                  <a:lnTo>
                    <a:pt x="1176662" y="889433"/>
                  </a:lnTo>
                  <a:lnTo>
                    <a:pt x="1231730" y="865387"/>
                  </a:lnTo>
                  <a:lnTo>
                    <a:pt x="1285934" y="839455"/>
                  </a:lnTo>
                  <a:lnTo>
                    <a:pt x="1339211" y="811668"/>
                  </a:lnTo>
                  <a:lnTo>
                    <a:pt x="1391497" y="782058"/>
                  </a:lnTo>
                  <a:lnTo>
                    <a:pt x="1442730" y="750661"/>
                  </a:lnTo>
                  <a:lnTo>
                    <a:pt x="1492848" y="717514"/>
                  </a:lnTo>
                  <a:lnTo>
                    <a:pt x="1457667" y="666263"/>
                  </a:lnTo>
                  <a:lnTo>
                    <a:pt x="1422485" y="615012"/>
                  </a:lnTo>
                  <a:lnTo>
                    <a:pt x="1387303" y="563761"/>
                  </a:lnTo>
                  <a:lnTo>
                    <a:pt x="1352121" y="512510"/>
                  </a:lnTo>
                  <a:lnTo>
                    <a:pt x="1316939" y="461259"/>
                  </a:lnTo>
                  <a:lnTo>
                    <a:pt x="1281757" y="410008"/>
                  </a:lnTo>
                  <a:lnTo>
                    <a:pt x="1246575" y="358757"/>
                  </a:lnTo>
                  <a:lnTo>
                    <a:pt x="1211393" y="307506"/>
                  </a:lnTo>
                  <a:lnTo>
                    <a:pt x="1176212" y="256255"/>
                  </a:lnTo>
                  <a:lnTo>
                    <a:pt x="1141030" y="205004"/>
                  </a:lnTo>
                  <a:lnTo>
                    <a:pt x="1105848" y="153753"/>
                  </a:lnTo>
                  <a:lnTo>
                    <a:pt x="1070666" y="102502"/>
                  </a:lnTo>
                  <a:lnTo>
                    <a:pt x="1035484" y="51251"/>
                  </a:lnTo>
                  <a:lnTo>
                    <a:pt x="1000302" y="0"/>
                  </a:lnTo>
                  <a:lnTo>
                    <a:pt x="949626" y="32271"/>
                  </a:lnTo>
                  <a:lnTo>
                    <a:pt x="896845" y="60970"/>
                  </a:lnTo>
                  <a:lnTo>
                    <a:pt x="842209" y="85959"/>
                  </a:lnTo>
                  <a:lnTo>
                    <a:pt x="785980" y="107118"/>
                  </a:lnTo>
                  <a:lnTo>
                    <a:pt x="728424" y="124348"/>
                  </a:lnTo>
                  <a:lnTo>
                    <a:pt x="669817" y="137567"/>
                  </a:lnTo>
                  <a:lnTo>
                    <a:pt x="610438" y="146710"/>
                  </a:lnTo>
                  <a:lnTo>
                    <a:pt x="550570" y="151735"/>
                  </a:lnTo>
                  <a:lnTo>
                    <a:pt x="490497" y="152618"/>
                  </a:lnTo>
                  <a:lnTo>
                    <a:pt x="430507" y="149354"/>
                  </a:lnTo>
                  <a:lnTo>
                    <a:pt x="370884" y="141959"/>
                  </a:lnTo>
                  <a:lnTo>
                    <a:pt x="311914" y="130468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1363748" y="4076191"/>
              <a:ext cx="1450176" cy="1487480"/>
            </a:xfrm>
            <a:custGeom>
              <a:avLst/>
              <a:pathLst>
                <a:path w="1450176" h="1487480">
                  <a:moveTo>
                    <a:pt x="852027" y="0"/>
                  </a:moveTo>
                  <a:lnTo>
                    <a:pt x="791168" y="12673"/>
                  </a:lnTo>
                  <a:lnTo>
                    <a:pt x="730309" y="25346"/>
                  </a:lnTo>
                  <a:lnTo>
                    <a:pt x="669450" y="38019"/>
                  </a:lnTo>
                  <a:lnTo>
                    <a:pt x="608591" y="50692"/>
                  </a:lnTo>
                  <a:lnTo>
                    <a:pt x="547731" y="63365"/>
                  </a:lnTo>
                  <a:lnTo>
                    <a:pt x="486872" y="76038"/>
                  </a:lnTo>
                  <a:lnTo>
                    <a:pt x="426013" y="88711"/>
                  </a:lnTo>
                  <a:lnTo>
                    <a:pt x="365154" y="101384"/>
                  </a:lnTo>
                  <a:lnTo>
                    <a:pt x="304295" y="114057"/>
                  </a:lnTo>
                  <a:lnTo>
                    <a:pt x="243436" y="126730"/>
                  </a:lnTo>
                  <a:lnTo>
                    <a:pt x="182577" y="139403"/>
                  </a:lnTo>
                  <a:lnTo>
                    <a:pt x="121718" y="152076"/>
                  </a:lnTo>
                  <a:lnTo>
                    <a:pt x="60859" y="164749"/>
                  </a:lnTo>
                  <a:lnTo>
                    <a:pt x="0" y="177422"/>
                  </a:lnTo>
                  <a:lnTo>
                    <a:pt x="13253" y="235988"/>
                  </a:lnTo>
                  <a:lnTo>
                    <a:pt x="28519" y="294062"/>
                  </a:lnTo>
                  <a:lnTo>
                    <a:pt x="45778" y="351574"/>
                  </a:lnTo>
                  <a:lnTo>
                    <a:pt x="65011" y="408458"/>
                  </a:lnTo>
                  <a:lnTo>
                    <a:pt x="86195" y="464644"/>
                  </a:lnTo>
                  <a:lnTo>
                    <a:pt x="109304" y="520066"/>
                  </a:lnTo>
                  <a:lnTo>
                    <a:pt x="134311" y="574657"/>
                  </a:lnTo>
                  <a:lnTo>
                    <a:pt x="161187" y="628354"/>
                  </a:lnTo>
                  <a:lnTo>
                    <a:pt x="189898" y="681092"/>
                  </a:lnTo>
                  <a:lnTo>
                    <a:pt x="220411" y="732808"/>
                  </a:lnTo>
                  <a:lnTo>
                    <a:pt x="252690" y="783441"/>
                  </a:lnTo>
                  <a:lnTo>
                    <a:pt x="286696" y="832930"/>
                  </a:lnTo>
                  <a:lnTo>
                    <a:pt x="322389" y="881217"/>
                  </a:lnTo>
                  <a:lnTo>
                    <a:pt x="359726" y="928244"/>
                  </a:lnTo>
                  <a:lnTo>
                    <a:pt x="398664" y="973956"/>
                  </a:lnTo>
                  <a:lnTo>
                    <a:pt x="439154" y="1018297"/>
                  </a:lnTo>
                  <a:lnTo>
                    <a:pt x="481150" y="1061215"/>
                  </a:lnTo>
                  <a:lnTo>
                    <a:pt x="524602" y="1102659"/>
                  </a:lnTo>
                  <a:lnTo>
                    <a:pt x="569457" y="1142579"/>
                  </a:lnTo>
                  <a:lnTo>
                    <a:pt x="615662" y="1180929"/>
                  </a:lnTo>
                  <a:lnTo>
                    <a:pt x="663162" y="1217662"/>
                  </a:lnTo>
                  <a:lnTo>
                    <a:pt x="711902" y="1252735"/>
                  </a:lnTo>
                  <a:lnTo>
                    <a:pt x="761822" y="1286105"/>
                  </a:lnTo>
                  <a:lnTo>
                    <a:pt x="812863" y="1317735"/>
                  </a:lnTo>
                  <a:lnTo>
                    <a:pt x="864965" y="1347584"/>
                  </a:lnTo>
                  <a:lnTo>
                    <a:pt x="918065" y="1375619"/>
                  </a:lnTo>
                  <a:lnTo>
                    <a:pt x="972101" y="1401806"/>
                  </a:lnTo>
                  <a:lnTo>
                    <a:pt x="1027008" y="1426113"/>
                  </a:lnTo>
                  <a:lnTo>
                    <a:pt x="1082721" y="1448512"/>
                  </a:lnTo>
                  <a:lnTo>
                    <a:pt x="1139173" y="1468975"/>
                  </a:lnTo>
                  <a:lnTo>
                    <a:pt x="1196298" y="1487480"/>
                  </a:lnTo>
                  <a:lnTo>
                    <a:pt x="1214432" y="1428019"/>
                  </a:lnTo>
                  <a:lnTo>
                    <a:pt x="1232566" y="1368558"/>
                  </a:lnTo>
                  <a:lnTo>
                    <a:pt x="1250700" y="1309097"/>
                  </a:lnTo>
                  <a:lnTo>
                    <a:pt x="1268834" y="1249637"/>
                  </a:lnTo>
                  <a:lnTo>
                    <a:pt x="1286969" y="1190176"/>
                  </a:lnTo>
                  <a:lnTo>
                    <a:pt x="1305103" y="1130715"/>
                  </a:lnTo>
                  <a:lnTo>
                    <a:pt x="1323237" y="1071254"/>
                  </a:lnTo>
                  <a:lnTo>
                    <a:pt x="1341371" y="1011793"/>
                  </a:lnTo>
                  <a:lnTo>
                    <a:pt x="1359505" y="952333"/>
                  </a:lnTo>
                  <a:lnTo>
                    <a:pt x="1377639" y="892872"/>
                  </a:lnTo>
                  <a:lnTo>
                    <a:pt x="1395774" y="833411"/>
                  </a:lnTo>
                  <a:lnTo>
                    <a:pt x="1413908" y="773950"/>
                  </a:lnTo>
                  <a:lnTo>
                    <a:pt x="1432042" y="714489"/>
                  </a:lnTo>
                  <a:lnTo>
                    <a:pt x="1450176" y="655028"/>
                  </a:lnTo>
                  <a:lnTo>
                    <a:pt x="1391519" y="634828"/>
                  </a:lnTo>
                  <a:lnTo>
                    <a:pt x="1334450" y="610500"/>
                  </a:lnTo>
                  <a:lnTo>
                    <a:pt x="1279258" y="582168"/>
                  </a:lnTo>
                  <a:lnTo>
                    <a:pt x="1226226" y="549976"/>
                  </a:lnTo>
                  <a:lnTo>
                    <a:pt x="1175621" y="514088"/>
                  </a:lnTo>
                  <a:lnTo>
                    <a:pt x="1127702" y="474687"/>
                  </a:lnTo>
                  <a:lnTo>
                    <a:pt x="1082711" y="431972"/>
                  </a:lnTo>
                  <a:lnTo>
                    <a:pt x="1040878" y="386160"/>
                  </a:lnTo>
                  <a:lnTo>
                    <a:pt x="1002414" y="337485"/>
                  </a:lnTo>
                  <a:lnTo>
                    <a:pt x="967515" y="286193"/>
                  </a:lnTo>
                  <a:lnTo>
                    <a:pt x="936360" y="232546"/>
                  </a:lnTo>
                  <a:lnTo>
                    <a:pt x="909105" y="176815"/>
                  </a:lnTo>
                  <a:lnTo>
                    <a:pt x="885889" y="119284"/>
                  </a:lnTo>
                  <a:lnTo>
                    <a:pt x="866831" y="60246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327209" y="2641815"/>
              <a:ext cx="1138558" cy="1611798"/>
            </a:xfrm>
            <a:custGeom>
              <a:avLst/>
              <a:pathLst>
                <a:path w="1138558" h="1611798">
                  <a:moveTo>
                    <a:pt x="1138558" y="628476"/>
                  </a:moveTo>
                  <a:lnTo>
                    <a:pt x="1095556" y="583585"/>
                  </a:lnTo>
                  <a:lnTo>
                    <a:pt x="1052553" y="538694"/>
                  </a:lnTo>
                  <a:lnTo>
                    <a:pt x="1009551" y="493803"/>
                  </a:lnTo>
                  <a:lnTo>
                    <a:pt x="966548" y="448912"/>
                  </a:lnTo>
                  <a:lnTo>
                    <a:pt x="923546" y="404020"/>
                  </a:lnTo>
                  <a:lnTo>
                    <a:pt x="880543" y="359129"/>
                  </a:lnTo>
                  <a:lnTo>
                    <a:pt x="837540" y="314238"/>
                  </a:lnTo>
                  <a:lnTo>
                    <a:pt x="794538" y="269347"/>
                  </a:lnTo>
                  <a:lnTo>
                    <a:pt x="751535" y="224456"/>
                  </a:lnTo>
                  <a:lnTo>
                    <a:pt x="708533" y="179564"/>
                  </a:lnTo>
                  <a:lnTo>
                    <a:pt x="665530" y="134673"/>
                  </a:lnTo>
                  <a:lnTo>
                    <a:pt x="622528" y="89782"/>
                  </a:lnTo>
                  <a:lnTo>
                    <a:pt x="579525" y="44891"/>
                  </a:lnTo>
                  <a:lnTo>
                    <a:pt x="536523" y="0"/>
                  </a:lnTo>
                  <a:lnTo>
                    <a:pt x="493394" y="42782"/>
                  </a:lnTo>
                  <a:lnTo>
                    <a:pt x="451784" y="87044"/>
                  </a:lnTo>
                  <a:lnTo>
                    <a:pt x="411744" y="132730"/>
                  </a:lnTo>
                  <a:lnTo>
                    <a:pt x="373322" y="179786"/>
                  </a:lnTo>
                  <a:lnTo>
                    <a:pt x="336567" y="228154"/>
                  </a:lnTo>
                  <a:lnTo>
                    <a:pt x="301521" y="277776"/>
                  </a:lnTo>
                  <a:lnTo>
                    <a:pt x="268228" y="328590"/>
                  </a:lnTo>
                  <a:lnTo>
                    <a:pt x="236729" y="380534"/>
                  </a:lnTo>
                  <a:lnTo>
                    <a:pt x="207061" y="433547"/>
                  </a:lnTo>
                  <a:lnTo>
                    <a:pt x="179262" y="487562"/>
                  </a:lnTo>
                  <a:lnTo>
                    <a:pt x="153364" y="542515"/>
                  </a:lnTo>
                  <a:lnTo>
                    <a:pt x="129400" y="598338"/>
                  </a:lnTo>
                  <a:lnTo>
                    <a:pt x="107398" y="654963"/>
                  </a:lnTo>
                  <a:lnTo>
                    <a:pt x="87386" y="712321"/>
                  </a:lnTo>
                  <a:lnTo>
                    <a:pt x="69388" y="770343"/>
                  </a:lnTo>
                  <a:lnTo>
                    <a:pt x="53425" y="828957"/>
                  </a:lnTo>
                  <a:lnTo>
                    <a:pt x="39517" y="888093"/>
                  </a:lnTo>
                  <a:lnTo>
                    <a:pt x="27681" y="947678"/>
                  </a:lnTo>
                  <a:lnTo>
                    <a:pt x="17932" y="1007640"/>
                  </a:lnTo>
                  <a:lnTo>
                    <a:pt x="10281" y="1067906"/>
                  </a:lnTo>
                  <a:lnTo>
                    <a:pt x="4738" y="1128401"/>
                  </a:lnTo>
                  <a:lnTo>
                    <a:pt x="1310" y="1189054"/>
                  </a:lnTo>
                  <a:lnTo>
                    <a:pt x="0" y="1249789"/>
                  </a:lnTo>
                  <a:lnTo>
                    <a:pt x="810" y="1310533"/>
                  </a:lnTo>
                  <a:lnTo>
                    <a:pt x="3739" y="1371211"/>
                  </a:lnTo>
                  <a:lnTo>
                    <a:pt x="8784" y="1431751"/>
                  </a:lnTo>
                  <a:lnTo>
                    <a:pt x="15938" y="1492077"/>
                  </a:lnTo>
                  <a:lnTo>
                    <a:pt x="25194" y="1552117"/>
                  </a:lnTo>
                  <a:lnTo>
                    <a:pt x="36538" y="1611798"/>
                  </a:lnTo>
                  <a:lnTo>
                    <a:pt x="97397" y="1599125"/>
                  </a:lnTo>
                  <a:lnTo>
                    <a:pt x="158257" y="1586452"/>
                  </a:lnTo>
                  <a:lnTo>
                    <a:pt x="219116" y="1573779"/>
                  </a:lnTo>
                  <a:lnTo>
                    <a:pt x="279975" y="1561106"/>
                  </a:lnTo>
                  <a:lnTo>
                    <a:pt x="340834" y="1548433"/>
                  </a:lnTo>
                  <a:lnTo>
                    <a:pt x="401693" y="1535760"/>
                  </a:lnTo>
                  <a:lnTo>
                    <a:pt x="462552" y="1523087"/>
                  </a:lnTo>
                  <a:lnTo>
                    <a:pt x="523411" y="1510414"/>
                  </a:lnTo>
                  <a:lnTo>
                    <a:pt x="584270" y="1497741"/>
                  </a:lnTo>
                  <a:lnTo>
                    <a:pt x="645129" y="1485068"/>
                  </a:lnTo>
                  <a:lnTo>
                    <a:pt x="705988" y="1472395"/>
                  </a:lnTo>
                  <a:lnTo>
                    <a:pt x="766848" y="1459722"/>
                  </a:lnTo>
                  <a:lnTo>
                    <a:pt x="827707" y="1447049"/>
                  </a:lnTo>
                  <a:lnTo>
                    <a:pt x="888566" y="1434376"/>
                  </a:lnTo>
                  <a:lnTo>
                    <a:pt x="877975" y="1372365"/>
                  </a:lnTo>
                  <a:lnTo>
                    <a:pt x="871892" y="1309752"/>
                  </a:lnTo>
                  <a:lnTo>
                    <a:pt x="870347" y="1246862"/>
                  </a:lnTo>
                  <a:lnTo>
                    <a:pt x="873350" y="1184025"/>
                  </a:lnTo>
                  <a:lnTo>
                    <a:pt x="880883" y="1121570"/>
                  </a:lnTo>
                  <a:lnTo>
                    <a:pt x="892909" y="1059822"/>
                  </a:lnTo>
                  <a:lnTo>
                    <a:pt x="909363" y="999103"/>
                  </a:lnTo>
                  <a:lnTo>
                    <a:pt x="930161" y="939732"/>
                  </a:lnTo>
                  <a:lnTo>
                    <a:pt x="955193" y="882019"/>
                  </a:lnTo>
                  <a:lnTo>
                    <a:pt x="984329" y="826264"/>
                  </a:lnTo>
                  <a:lnTo>
                    <a:pt x="1017415" y="772760"/>
                  </a:lnTo>
                  <a:lnTo>
                    <a:pt x="1054281" y="721785"/>
                  </a:lnTo>
                  <a:lnTo>
                    <a:pt x="1094732" y="673607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863733" y="2158160"/>
              <a:ext cx="1204070" cy="1112131"/>
            </a:xfrm>
            <a:custGeom>
              <a:avLst/>
              <a:pathLst>
                <a:path w="1204070" h="1112131">
                  <a:moveTo>
                    <a:pt x="1204070" y="870304"/>
                  </a:moveTo>
                  <a:lnTo>
                    <a:pt x="1204070" y="808139"/>
                  </a:lnTo>
                  <a:lnTo>
                    <a:pt x="1204070" y="745975"/>
                  </a:lnTo>
                  <a:lnTo>
                    <a:pt x="1204070" y="683810"/>
                  </a:lnTo>
                  <a:lnTo>
                    <a:pt x="1204070" y="621645"/>
                  </a:lnTo>
                  <a:lnTo>
                    <a:pt x="1204070" y="559481"/>
                  </a:lnTo>
                  <a:lnTo>
                    <a:pt x="1204070" y="497316"/>
                  </a:lnTo>
                  <a:lnTo>
                    <a:pt x="1204070" y="435152"/>
                  </a:lnTo>
                  <a:lnTo>
                    <a:pt x="1204070" y="372987"/>
                  </a:lnTo>
                  <a:lnTo>
                    <a:pt x="1204070" y="310822"/>
                  </a:lnTo>
                  <a:lnTo>
                    <a:pt x="1204070" y="248658"/>
                  </a:lnTo>
                  <a:lnTo>
                    <a:pt x="1204070" y="186493"/>
                  </a:lnTo>
                  <a:lnTo>
                    <a:pt x="1204070" y="124329"/>
                  </a:lnTo>
                  <a:lnTo>
                    <a:pt x="1204070" y="62164"/>
                  </a:lnTo>
                  <a:lnTo>
                    <a:pt x="1204070" y="0"/>
                  </a:lnTo>
                  <a:lnTo>
                    <a:pt x="1143642" y="1049"/>
                  </a:lnTo>
                  <a:lnTo>
                    <a:pt x="1083288" y="4195"/>
                  </a:lnTo>
                  <a:lnTo>
                    <a:pt x="1023078" y="9435"/>
                  </a:lnTo>
                  <a:lnTo>
                    <a:pt x="963088" y="16762"/>
                  </a:lnTo>
                  <a:lnTo>
                    <a:pt x="903387" y="26167"/>
                  </a:lnTo>
                  <a:lnTo>
                    <a:pt x="844049" y="37639"/>
                  </a:lnTo>
                  <a:lnTo>
                    <a:pt x="785145" y="51164"/>
                  </a:lnTo>
                  <a:lnTo>
                    <a:pt x="726747" y="66726"/>
                  </a:lnTo>
                  <a:lnTo>
                    <a:pt x="668923" y="84306"/>
                  </a:lnTo>
                  <a:lnTo>
                    <a:pt x="611745" y="103883"/>
                  </a:lnTo>
                  <a:lnTo>
                    <a:pt x="555281" y="125433"/>
                  </a:lnTo>
                  <a:lnTo>
                    <a:pt x="499599" y="148930"/>
                  </a:lnTo>
                  <a:lnTo>
                    <a:pt x="444767" y="174346"/>
                  </a:lnTo>
                  <a:lnTo>
                    <a:pt x="390849" y="201650"/>
                  </a:lnTo>
                  <a:lnTo>
                    <a:pt x="337913" y="230810"/>
                  </a:lnTo>
                  <a:lnTo>
                    <a:pt x="286020" y="261790"/>
                  </a:lnTo>
                  <a:lnTo>
                    <a:pt x="235234" y="294553"/>
                  </a:lnTo>
                  <a:lnTo>
                    <a:pt x="185617" y="329059"/>
                  </a:lnTo>
                  <a:lnTo>
                    <a:pt x="137227" y="365267"/>
                  </a:lnTo>
                  <a:lnTo>
                    <a:pt x="90123" y="403133"/>
                  </a:lnTo>
                  <a:lnTo>
                    <a:pt x="44362" y="442611"/>
                  </a:lnTo>
                  <a:lnTo>
                    <a:pt x="0" y="483654"/>
                  </a:lnTo>
                  <a:lnTo>
                    <a:pt x="43002" y="528545"/>
                  </a:lnTo>
                  <a:lnTo>
                    <a:pt x="86005" y="573437"/>
                  </a:lnTo>
                  <a:lnTo>
                    <a:pt x="129007" y="618328"/>
                  </a:lnTo>
                  <a:lnTo>
                    <a:pt x="172010" y="663219"/>
                  </a:lnTo>
                  <a:lnTo>
                    <a:pt x="215012" y="708110"/>
                  </a:lnTo>
                  <a:lnTo>
                    <a:pt x="258015" y="753002"/>
                  </a:lnTo>
                  <a:lnTo>
                    <a:pt x="301017" y="797893"/>
                  </a:lnTo>
                  <a:lnTo>
                    <a:pt x="344020" y="842784"/>
                  </a:lnTo>
                  <a:lnTo>
                    <a:pt x="387022" y="887675"/>
                  </a:lnTo>
                  <a:lnTo>
                    <a:pt x="430025" y="932566"/>
                  </a:lnTo>
                  <a:lnTo>
                    <a:pt x="473027" y="977458"/>
                  </a:lnTo>
                  <a:lnTo>
                    <a:pt x="516030" y="1022349"/>
                  </a:lnTo>
                  <a:lnTo>
                    <a:pt x="559032" y="1067240"/>
                  </a:lnTo>
                  <a:lnTo>
                    <a:pt x="602035" y="1112131"/>
                  </a:lnTo>
                  <a:lnTo>
                    <a:pt x="647096" y="1071870"/>
                  </a:lnTo>
                  <a:lnTo>
                    <a:pt x="694843" y="1034833"/>
                  </a:lnTo>
                  <a:lnTo>
                    <a:pt x="745045" y="1001199"/>
                  </a:lnTo>
                  <a:lnTo>
                    <a:pt x="797460" y="971129"/>
                  </a:lnTo>
                  <a:lnTo>
                    <a:pt x="851834" y="944769"/>
                  </a:lnTo>
                  <a:lnTo>
                    <a:pt x="907907" y="922245"/>
                  </a:lnTo>
                  <a:lnTo>
                    <a:pt x="965408" y="903667"/>
                  </a:lnTo>
                  <a:lnTo>
                    <a:pt x="1024060" y="889124"/>
                  </a:lnTo>
                  <a:lnTo>
                    <a:pt x="1083579" y="878685"/>
                  </a:lnTo>
                  <a:lnTo>
                    <a:pt x="1143679" y="872402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428456" y="264156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08246" y="346137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70862" y="448291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049510" y="510252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886832" y="469257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603990" y="342550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364243" y="260089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46037" y="1285278"/>
              <a:ext cx="64353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066017" y="1723008"/>
              <a:ext cx="59964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95999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948435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9124196" y="2158160"/>
              <a:ext cx="1270036" cy="1145477"/>
            </a:xfrm>
            <a:custGeom>
              <a:avLst/>
              <a:pathLst>
                <a:path w="1270036" h="1145477">
                  <a:moveTo>
                    <a:pt x="635018" y="1145477"/>
                  </a:moveTo>
                  <a:lnTo>
                    <a:pt x="680376" y="1102967"/>
                  </a:lnTo>
                  <a:lnTo>
                    <a:pt x="725735" y="1060458"/>
                  </a:lnTo>
                  <a:lnTo>
                    <a:pt x="771093" y="1017949"/>
                  </a:lnTo>
                  <a:lnTo>
                    <a:pt x="816452" y="975439"/>
                  </a:lnTo>
                  <a:lnTo>
                    <a:pt x="861810" y="932930"/>
                  </a:lnTo>
                  <a:lnTo>
                    <a:pt x="907169" y="890421"/>
                  </a:lnTo>
                  <a:lnTo>
                    <a:pt x="952527" y="847911"/>
                  </a:lnTo>
                  <a:lnTo>
                    <a:pt x="997885" y="805402"/>
                  </a:lnTo>
                  <a:lnTo>
                    <a:pt x="1043244" y="762892"/>
                  </a:lnTo>
                  <a:lnTo>
                    <a:pt x="1088602" y="720383"/>
                  </a:lnTo>
                  <a:lnTo>
                    <a:pt x="1133961" y="677874"/>
                  </a:lnTo>
                  <a:lnTo>
                    <a:pt x="1179319" y="635364"/>
                  </a:lnTo>
                  <a:lnTo>
                    <a:pt x="1224678" y="592855"/>
                  </a:lnTo>
                  <a:lnTo>
                    <a:pt x="1270036" y="550346"/>
                  </a:lnTo>
                  <a:lnTo>
                    <a:pt x="1228748" y="507768"/>
                  </a:lnTo>
                  <a:lnTo>
                    <a:pt x="1186033" y="466621"/>
                  </a:lnTo>
                  <a:lnTo>
                    <a:pt x="1141941" y="426954"/>
                  </a:lnTo>
                  <a:lnTo>
                    <a:pt x="1096524" y="388812"/>
                  </a:lnTo>
                  <a:lnTo>
                    <a:pt x="1049833" y="352239"/>
                  </a:lnTo>
                  <a:lnTo>
                    <a:pt x="1001923" y="317279"/>
                  </a:lnTo>
                  <a:lnTo>
                    <a:pt x="952851" y="283971"/>
                  </a:lnTo>
                  <a:lnTo>
                    <a:pt x="902671" y="252354"/>
                  </a:lnTo>
                  <a:lnTo>
                    <a:pt x="851444" y="222464"/>
                  </a:lnTo>
                  <a:lnTo>
                    <a:pt x="799229" y="194338"/>
                  </a:lnTo>
                  <a:lnTo>
                    <a:pt x="746085" y="168007"/>
                  </a:lnTo>
                  <a:lnTo>
                    <a:pt x="692075" y="143501"/>
                  </a:lnTo>
                  <a:lnTo>
                    <a:pt x="637262" y="120850"/>
                  </a:lnTo>
                  <a:lnTo>
                    <a:pt x="581708" y="100080"/>
                  </a:lnTo>
                  <a:lnTo>
                    <a:pt x="525480" y="81214"/>
                  </a:lnTo>
                  <a:lnTo>
                    <a:pt x="468641" y="64275"/>
                  </a:lnTo>
                  <a:lnTo>
                    <a:pt x="411258" y="49282"/>
                  </a:lnTo>
                  <a:lnTo>
                    <a:pt x="353398" y="36253"/>
                  </a:lnTo>
                  <a:lnTo>
                    <a:pt x="295127" y="25202"/>
                  </a:lnTo>
                  <a:lnTo>
                    <a:pt x="236514" y="16143"/>
                  </a:lnTo>
                  <a:lnTo>
                    <a:pt x="177626" y="9086"/>
                  </a:lnTo>
                  <a:lnTo>
                    <a:pt x="118532" y="4040"/>
                  </a:lnTo>
                  <a:lnTo>
                    <a:pt x="59300" y="1010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59266" y="872324"/>
                  </a:lnTo>
                  <a:lnTo>
                    <a:pt x="118257" y="878376"/>
                  </a:lnTo>
                  <a:lnTo>
                    <a:pt x="176699" y="888430"/>
                  </a:lnTo>
                  <a:lnTo>
                    <a:pt x="234320" y="902441"/>
                  </a:lnTo>
                  <a:lnTo>
                    <a:pt x="290854" y="920344"/>
                  </a:lnTo>
                  <a:lnTo>
                    <a:pt x="346037" y="942055"/>
                  </a:lnTo>
                  <a:lnTo>
                    <a:pt x="399614" y="967473"/>
                  </a:lnTo>
                  <a:lnTo>
                    <a:pt x="451335" y="996481"/>
                  </a:lnTo>
                  <a:lnTo>
                    <a:pt x="500961" y="1028943"/>
                  </a:lnTo>
                  <a:lnTo>
                    <a:pt x="548262" y="1064710"/>
                  </a:lnTo>
                  <a:lnTo>
                    <a:pt x="593016" y="1103615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9759214" y="2708506"/>
              <a:ext cx="1105565" cy="1475405"/>
            </a:xfrm>
            <a:custGeom>
              <a:avLst/>
              <a:pathLst>
                <a:path w="1105565" h="1475405">
                  <a:moveTo>
                    <a:pt x="223528" y="1332833"/>
                  </a:moveTo>
                  <a:lnTo>
                    <a:pt x="284853" y="1343017"/>
                  </a:lnTo>
                  <a:lnTo>
                    <a:pt x="346178" y="1353201"/>
                  </a:lnTo>
                  <a:lnTo>
                    <a:pt x="407502" y="1363384"/>
                  </a:lnTo>
                  <a:lnTo>
                    <a:pt x="468827" y="1373568"/>
                  </a:lnTo>
                  <a:lnTo>
                    <a:pt x="530152" y="1383752"/>
                  </a:lnTo>
                  <a:lnTo>
                    <a:pt x="591477" y="1393935"/>
                  </a:lnTo>
                  <a:lnTo>
                    <a:pt x="652802" y="1404119"/>
                  </a:lnTo>
                  <a:lnTo>
                    <a:pt x="714126" y="1414303"/>
                  </a:lnTo>
                  <a:lnTo>
                    <a:pt x="775451" y="1424486"/>
                  </a:lnTo>
                  <a:lnTo>
                    <a:pt x="836776" y="1434670"/>
                  </a:lnTo>
                  <a:lnTo>
                    <a:pt x="898101" y="1444854"/>
                  </a:lnTo>
                  <a:lnTo>
                    <a:pt x="959425" y="1455037"/>
                  </a:lnTo>
                  <a:lnTo>
                    <a:pt x="1020750" y="1465221"/>
                  </a:lnTo>
                  <a:lnTo>
                    <a:pt x="1082075" y="1475405"/>
                  </a:lnTo>
                  <a:lnTo>
                    <a:pt x="1090772" y="1416899"/>
                  </a:lnTo>
                  <a:lnTo>
                    <a:pt x="1097476" y="1358132"/>
                  </a:lnTo>
                  <a:lnTo>
                    <a:pt x="1102179" y="1299171"/>
                  </a:lnTo>
                  <a:lnTo>
                    <a:pt x="1104876" y="1240084"/>
                  </a:lnTo>
                  <a:lnTo>
                    <a:pt x="1105565" y="1180939"/>
                  </a:lnTo>
                  <a:lnTo>
                    <a:pt x="1104243" y="1121805"/>
                  </a:lnTo>
                  <a:lnTo>
                    <a:pt x="1100913" y="1062751"/>
                  </a:lnTo>
                  <a:lnTo>
                    <a:pt x="1095578" y="1003843"/>
                  </a:lnTo>
                  <a:lnTo>
                    <a:pt x="1088245" y="945151"/>
                  </a:lnTo>
                  <a:lnTo>
                    <a:pt x="1078922" y="886742"/>
                  </a:lnTo>
                  <a:lnTo>
                    <a:pt x="1067620" y="828684"/>
                  </a:lnTo>
                  <a:lnTo>
                    <a:pt x="1054352" y="771042"/>
                  </a:lnTo>
                  <a:lnTo>
                    <a:pt x="1039133" y="713885"/>
                  </a:lnTo>
                  <a:lnTo>
                    <a:pt x="1021980" y="657279"/>
                  </a:lnTo>
                  <a:lnTo>
                    <a:pt x="1002915" y="601287"/>
                  </a:lnTo>
                  <a:lnTo>
                    <a:pt x="981958" y="545976"/>
                  </a:lnTo>
                  <a:lnTo>
                    <a:pt x="959133" y="491408"/>
                  </a:lnTo>
                  <a:lnTo>
                    <a:pt x="934468" y="437648"/>
                  </a:lnTo>
                  <a:lnTo>
                    <a:pt x="907991" y="384757"/>
                  </a:lnTo>
                  <a:lnTo>
                    <a:pt x="879732" y="332796"/>
                  </a:lnTo>
                  <a:lnTo>
                    <a:pt x="849723" y="281825"/>
                  </a:lnTo>
                  <a:lnTo>
                    <a:pt x="818001" y="231903"/>
                  </a:lnTo>
                  <a:lnTo>
                    <a:pt x="784600" y="183087"/>
                  </a:lnTo>
                  <a:lnTo>
                    <a:pt x="749560" y="135435"/>
                  </a:lnTo>
                  <a:lnTo>
                    <a:pt x="712921" y="89001"/>
                  </a:lnTo>
                  <a:lnTo>
                    <a:pt x="674726" y="43838"/>
                  </a:lnTo>
                  <a:lnTo>
                    <a:pt x="635018" y="0"/>
                  </a:lnTo>
                  <a:lnTo>
                    <a:pt x="589659" y="42509"/>
                  </a:lnTo>
                  <a:lnTo>
                    <a:pt x="544301" y="85018"/>
                  </a:lnTo>
                  <a:lnTo>
                    <a:pt x="498942" y="127528"/>
                  </a:lnTo>
                  <a:lnTo>
                    <a:pt x="453584" y="170037"/>
                  </a:lnTo>
                  <a:lnTo>
                    <a:pt x="408226" y="212546"/>
                  </a:lnTo>
                  <a:lnTo>
                    <a:pt x="362867" y="255056"/>
                  </a:lnTo>
                  <a:lnTo>
                    <a:pt x="317509" y="297565"/>
                  </a:lnTo>
                  <a:lnTo>
                    <a:pt x="272150" y="340074"/>
                  </a:lnTo>
                  <a:lnTo>
                    <a:pt x="226792" y="382584"/>
                  </a:lnTo>
                  <a:lnTo>
                    <a:pt x="181433" y="425093"/>
                  </a:lnTo>
                  <a:lnTo>
                    <a:pt x="136075" y="467603"/>
                  </a:lnTo>
                  <a:lnTo>
                    <a:pt x="90716" y="510112"/>
                  </a:lnTo>
                  <a:lnTo>
                    <a:pt x="45358" y="552621"/>
                  </a:lnTo>
                  <a:lnTo>
                    <a:pt x="0" y="595131"/>
                  </a:lnTo>
                  <a:lnTo>
                    <a:pt x="40388" y="641395"/>
                  </a:lnTo>
                  <a:lnTo>
                    <a:pt x="77414" y="690392"/>
                  </a:lnTo>
                  <a:lnTo>
                    <a:pt x="110892" y="741879"/>
                  </a:lnTo>
                  <a:lnTo>
                    <a:pt x="140655" y="795598"/>
                  </a:lnTo>
                  <a:lnTo>
                    <a:pt x="166556" y="851283"/>
                  </a:lnTo>
                  <a:lnTo>
                    <a:pt x="188466" y="908655"/>
                  </a:lnTo>
                  <a:lnTo>
                    <a:pt x="206275" y="967430"/>
                  </a:lnTo>
                  <a:lnTo>
                    <a:pt x="219895" y="1027314"/>
                  </a:lnTo>
                  <a:lnTo>
                    <a:pt x="229258" y="1088010"/>
                  </a:lnTo>
                  <a:lnTo>
                    <a:pt x="234317" y="1149215"/>
                  </a:lnTo>
                  <a:lnTo>
                    <a:pt x="235047" y="1210624"/>
                  </a:lnTo>
                  <a:lnTo>
                    <a:pt x="231445" y="1271932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9676940" y="4041340"/>
              <a:ext cx="1164349" cy="1201904"/>
            </a:xfrm>
            <a:custGeom>
              <a:avLst/>
              <a:pathLst>
                <a:path w="1164349" h="1201904">
                  <a:moveTo>
                    <a:pt x="0" y="529666"/>
                  </a:moveTo>
                  <a:lnTo>
                    <a:pt x="39481" y="577683"/>
                  </a:lnTo>
                  <a:lnTo>
                    <a:pt x="78963" y="625700"/>
                  </a:lnTo>
                  <a:lnTo>
                    <a:pt x="118445" y="673717"/>
                  </a:lnTo>
                  <a:lnTo>
                    <a:pt x="157926" y="721734"/>
                  </a:lnTo>
                  <a:lnTo>
                    <a:pt x="197408" y="769751"/>
                  </a:lnTo>
                  <a:lnTo>
                    <a:pt x="236890" y="817768"/>
                  </a:lnTo>
                  <a:lnTo>
                    <a:pt x="276371" y="865785"/>
                  </a:lnTo>
                  <a:lnTo>
                    <a:pt x="315853" y="913802"/>
                  </a:lnTo>
                  <a:lnTo>
                    <a:pt x="355335" y="961819"/>
                  </a:lnTo>
                  <a:lnTo>
                    <a:pt x="394817" y="1009836"/>
                  </a:lnTo>
                  <a:lnTo>
                    <a:pt x="434298" y="1057853"/>
                  </a:lnTo>
                  <a:lnTo>
                    <a:pt x="473780" y="1105870"/>
                  </a:lnTo>
                  <a:lnTo>
                    <a:pt x="513262" y="1153887"/>
                  </a:lnTo>
                  <a:lnTo>
                    <a:pt x="552743" y="1201904"/>
                  </a:lnTo>
                  <a:lnTo>
                    <a:pt x="598062" y="1163324"/>
                  </a:lnTo>
                  <a:lnTo>
                    <a:pt x="642034" y="1123217"/>
                  </a:lnTo>
                  <a:lnTo>
                    <a:pt x="684610" y="1081631"/>
                  </a:lnTo>
                  <a:lnTo>
                    <a:pt x="725739" y="1038613"/>
                  </a:lnTo>
                  <a:lnTo>
                    <a:pt x="765374" y="994214"/>
                  </a:lnTo>
                  <a:lnTo>
                    <a:pt x="803467" y="948486"/>
                  </a:lnTo>
                  <a:lnTo>
                    <a:pt x="839975" y="901483"/>
                  </a:lnTo>
                  <a:lnTo>
                    <a:pt x="874854" y="853259"/>
                  </a:lnTo>
                  <a:lnTo>
                    <a:pt x="908065" y="803871"/>
                  </a:lnTo>
                  <a:lnTo>
                    <a:pt x="939567" y="753376"/>
                  </a:lnTo>
                  <a:lnTo>
                    <a:pt x="969325" y="701834"/>
                  </a:lnTo>
                  <a:lnTo>
                    <a:pt x="997304" y="649305"/>
                  </a:lnTo>
                  <a:lnTo>
                    <a:pt x="1023470" y="595849"/>
                  </a:lnTo>
                  <a:lnTo>
                    <a:pt x="1047793" y="541531"/>
                  </a:lnTo>
                  <a:lnTo>
                    <a:pt x="1070246" y="486412"/>
                  </a:lnTo>
                  <a:lnTo>
                    <a:pt x="1090800" y="430559"/>
                  </a:lnTo>
                  <a:lnTo>
                    <a:pt x="1109433" y="374035"/>
                  </a:lnTo>
                  <a:lnTo>
                    <a:pt x="1126123" y="316907"/>
                  </a:lnTo>
                  <a:lnTo>
                    <a:pt x="1140850" y="259242"/>
                  </a:lnTo>
                  <a:lnTo>
                    <a:pt x="1153597" y="201107"/>
                  </a:lnTo>
                  <a:lnTo>
                    <a:pt x="1164349" y="142571"/>
                  </a:lnTo>
                  <a:lnTo>
                    <a:pt x="1103025" y="132387"/>
                  </a:lnTo>
                  <a:lnTo>
                    <a:pt x="1041700" y="122204"/>
                  </a:lnTo>
                  <a:lnTo>
                    <a:pt x="980375" y="112020"/>
                  </a:lnTo>
                  <a:lnTo>
                    <a:pt x="919050" y="101836"/>
                  </a:lnTo>
                  <a:lnTo>
                    <a:pt x="857726" y="91653"/>
                  </a:lnTo>
                  <a:lnTo>
                    <a:pt x="796401" y="81469"/>
                  </a:lnTo>
                  <a:lnTo>
                    <a:pt x="735076" y="71285"/>
                  </a:lnTo>
                  <a:lnTo>
                    <a:pt x="673751" y="61102"/>
                  </a:lnTo>
                  <a:lnTo>
                    <a:pt x="612426" y="50918"/>
                  </a:lnTo>
                  <a:lnTo>
                    <a:pt x="551102" y="40734"/>
                  </a:lnTo>
                  <a:lnTo>
                    <a:pt x="489777" y="30551"/>
                  </a:lnTo>
                  <a:lnTo>
                    <a:pt x="428452" y="20367"/>
                  </a:lnTo>
                  <a:lnTo>
                    <a:pt x="367127" y="10183"/>
                  </a:lnTo>
                  <a:lnTo>
                    <a:pt x="305802" y="0"/>
                  </a:lnTo>
                  <a:lnTo>
                    <a:pt x="293361" y="61230"/>
                  </a:lnTo>
                  <a:lnTo>
                    <a:pt x="276559" y="121409"/>
                  </a:lnTo>
                  <a:lnTo>
                    <a:pt x="255482" y="180228"/>
                  </a:lnTo>
                  <a:lnTo>
                    <a:pt x="230239" y="237383"/>
                  </a:lnTo>
                  <a:lnTo>
                    <a:pt x="200961" y="292580"/>
                  </a:lnTo>
                  <a:lnTo>
                    <a:pt x="167798" y="345534"/>
                  </a:lnTo>
                  <a:lnTo>
                    <a:pt x="130922" y="395973"/>
                  </a:lnTo>
                  <a:lnTo>
                    <a:pt x="90521" y="443635"/>
                  </a:lnTo>
                  <a:lnTo>
                    <a:pt x="46805" y="488276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8528873" y="4571006"/>
              <a:ext cx="1700811" cy="1068361"/>
            </a:xfrm>
            <a:custGeom>
              <a:avLst/>
              <a:pathLst>
                <a:path w="1700811" h="1068361">
                  <a:moveTo>
                    <a:pt x="297661" y="145580"/>
                  </a:moveTo>
                  <a:lnTo>
                    <a:pt x="276400" y="203996"/>
                  </a:lnTo>
                  <a:lnTo>
                    <a:pt x="255138" y="262411"/>
                  </a:lnTo>
                  <a:lnTo>
                    <a:pt x="233876" y="320827"/>
                  </a:lnTo>
                  <a:lnTo>
                    <a:pt x="212615" y="379243"/>
                  </a:lnTo>
                  <a:lnTo>
                    <a:pt x="191353" y="437658"/>
                  </a:lnTo>
                  <a:lnTo>
                    <a:pt x="170092" y="496074"/>
                  </a:lnTo>
                  <a:lnTo>
                    <a:pt x="148830" y="554489"/>
                  </a:lnTo>
                  <a:lnTo>
                    <a:pt x="127569" y="612905"/>
                  </a:lnTo>
                  <a:lnTo>
                    <a:pt x="106307" y="671321"/>
                  </a:lnTo>
                  <a:lnTo>
                    <a:pt x="85046" y="729736"/>
                  </a:lnTo>
                  <a:lnTo>
                    <a:pt x="63784" y="788152"/>
                  </a:lnTo>
                  <a:lnTo>
                    <a:pt x="42523" y="846567"/>
                  </a:lnTo>
                  <a:lnTo>
                    <a:pt x="21261" y="904983"/>
                  </a:lnTo>
                  <a:lnTo>
                    <a:pt x="0" y="963399"/>
                  </a:lnTo>
                  <a:lnTo>
                    <a:pt x="56895" y="983000"/>
                  </a:lnTo>
                  <a:lnTo>
                    <a:pt x="114434" y="1000623"/>
                  </a:lnTo>
                  <a:lnTo>
                    <a:pt x="172547" y="1016246"/>
                  </a:lnTo>
                  <a:lnTo>
                    <a:pt x="231166" y="1029851"/>
                  </a:lnTo>
                  <a:lnTo>
                    <a:pt x="290220" y="1041422"/>
                  </a:lnTo>
                  <a:lnTo>
                    <a:pt x="349639" y="1050944"/>
                  </a:lnTo>
                  <a:lnTo>
                    <a:pt x="409352" y="1058407"/>
                  </a:lnTo>
                  <a:lnTo>
                    <a:pt x="469286" y="1063801"/>
                  </a:lnTo>
                  <a:lnTo>
                    <a:pt x="529372" y="1067120"/>
                  </a:lnTo>
                  <a:lnTo>
                    <a:pt x="589536" y="1068361"/>
                  </a:lnTo>
                  <a:lnTo>
                    <a:pt x="649707" y="1067520"/>
                  </a:lnTo>
                  <a:lnTo>
                    <a:pt x="709813" y="1064601"/>
                  </a:lnTo>
                  <a:lnTo>
                    <a:pt x="769783" y="1059605"/>
                  </a:lnTo>
                  <a:lnTo>
                    <a:pt x="829544" y="1052540"/>
                  </a:lnTo>
                  <a:lnTo>
                    <a:pt x="889024" y="1043412"/>
                  </a:lnTo>
                  <a:lnTo>
                    <a:pt x="948154" y="1032235"/>
                  </a:lnTo>
                  <a:lnTo>
                    <a:pt x="1006862" y="1019020"/>
                  </a:lnTo>
                  <a:lnTo>
                    <a:pt x="1065079" y="1003783"/>
                  </a:lnTo>
                  <a:lnTo>
                    <a:pt x="1122733" y="986543"/>
                  </a:lnTo>
                  <a:lnTo>
                    <a:pt x="1179758" y="967321"/>
                  </a:lnTo>
                  <a:lnTo>
                    <a:pt x="1236083" y="946139"/>
                  </a:lnTo>
                  <a:lnTo>
                    <a:pt x="1291643" y="923022"/>
                  </a:lnTo>
                  <a:lnTo>
                    <a:pt x="1346371" y="897999"/>
                  </a:lnTo>
                  <a:lnTo>
                    <a:pt x="1400201" y="871099"/>
                  </a:lnTo>
                  <a:lnTo>
                    <a:pt x="1453069" y="842354"/>
                  </a:lnTo>
                  <a:lnTo>
                    <a:pt x="1504911" y="811799"/>
                  </a:lnTo>
                  <a:lnTo>
                    <a:pt x="1555667" y="779470"/>
                  </a:lnTo>
                  <a:lnTo>
                    <a:pt x="1605275" y="745406"/>
                  </a:lnTo>
                  <a:lnTo>
                    <a:pt x="1653675" y="709647"/>
                  </a:lnTo>
                  <a:lnTo>
                    <a:pt x="1700811" y="672237"/>
                  </a:lnTo>
                  <a:lnTo>
                    <a:pt x="1661329" y="624220"/>
                  </a:lnTo>
                  <a:lnTo>
                    <a:pt x="1621847" y="576203"/>
                  </a:lnTo>
                  <a:lnTo>
                    <a:pt x="1582365" y="528186"/>
                  </a:lnTo>
                  <a:lnTo>
                    <a:pt x="1542884" y="480169"/>
                  </a:lnTo>
                  <a:lnTo>
                    <a:pt x="1503402" y="432152"/>
                  </a:lnTo>
                  <a:lnTo>
                    <a:pt x="1463920" y="384135"/>
                  </a:lnTo>
                  <a:lnTo>
                    <a:pt x="1424439" y="336118"/>
                  </a:lnTo>
                  <a:lnTo>
                    <a:pt x="1384957" y="288101"/>
                  </a:lnTo>
                  <a:lnTo>
                    <a:pt x="1345475" y="240084"/>
                  </a:lnTo>
                  <a:lnTo>
                    <a:pt x="1305993" y="192067"/>
                  </a:lnTo>
                  <a:lnTo>
                    <a:pt x="1266512" y="144050"/>
                  </a:lnTo>
                  <a:lnTo>
                    <a:pt x="1227030" y="96033"/>
                  </a:lnTo>
                  <a:lnTo>
                    <a:pt x="1187548" y="48016"/>
                  </a:lnTo>
                  <a:lnTo>
                    <a:pt x="1148067" y="0"/>
                  </a:lnTo>
                  <a:lnTo>
                    <a:pt x="1100299" y="36584"/>
                  </a:lnTo>
                  <a:lnTo>
                    <a:pt x="1050117" y="69780"/>
                  </a:lnTo>
                  <a:lnTo>
                    <a:pt x="997762" y="99430"/>
                  </a:lnTo>
                  <a:lnTo>
                    <a:pt x="943483" y="125392"/>
                  </a:lnTo>
                  <a:lnTo>
                    <a:pt x="887540" y="147541"/>
                  </a:lnTo>
                  <a:lnTo>
                    <a:pt x="830201" y="165772"/>
                  </a:lnTo>
                  <a:lnTo>
                    <a:pt x="771738" y="179998"/>
                  </a:lnTo>
                  <a:lnTo>
                    <a:pt x="712433" y="190151"/>
                  </a:lnTo>
                  <a:lnTo>
                    <a:pt x="652568" y="196181"/>
                  </a:lnTo>
                  <a:lnTo>
                    <a:pt x="592429" y="198061"/>
                  </a:lnTo>
                  <a:lnTo>
                    <a:pt x="532305" y="195781"/>
                  </a:lnTo>
                  <a:lnTo>
                    <a:pt x="472481" y="189353"/>
                  </a:lnTo>
                  <a:lnTo>
                    <a:pt x="413244" y="178806"/>
                  </a:lnTo>
                  <a:lnTo>
                    <a:pt x="354878" y="164192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7510332" y="4224790"/>
              <a:ext cx="1316202" cy="1309615"/>
            </a:xfrm>
            <a:custGeom>
              <a:avLst/>
              <a:pathLst>
                <a:path w="1316202" h="1309615">
                  <a:moveTo>
                    <a:pt x="806932" y="0"/>
                  </a:moveTo>
                  <a:lnTo>
                    <a:pt x="749294" y="23287"/>
                  </a:lnTo>
                  <a:lnTo>
                    <a:pt x="691656" y="46574"/>
                  </a:lnTo>
                  <a:lnTo>
                    <a:pt x="634018" y="69861"/>
                  </a:lnTo>
                  <a:lnTo>
                    <a:pt x="576380" y="93149"/>
                  </a:lnTo>
                  <a:lnTo>
                    <a:pt x="518742" y="116436"/>
                  </a:lnTo>
                  <a:lnTo>
                    <a:pt x="461104" y="139723"/>
                  </a:lnTo>
                  <a:lnTo>
                    <a:pt x="403466" y="163010"/>
                  </a:lnTo>
                  <a:lnTo>
                    <a:pt x="345828" y="186298"/>
                  </a:lnTo>
                  <a:lnTo>
                    <a:pt x="288190" y="209585"/>
                  </a:lnTo>
                  <a:lnTo>
                    <a:pt x="230552" y="232872"/>
                  </a:lnTo>
                  <a:lnTo>
                    <a:pt x="172914" y="256159"/>
                  </a:lnTo>
                  <a:lnTo>
                    <a:pt x="115276" y="279447"/>
                  </a:lnTo>
                  <a:lnTo>
                    <a:pt x="57638" y="302734"/>
                  </a:lnTo>
                  <a:lnTo>
                    <a:pt x="0" y="326021"/>
                  </a:lnTo>
                  <a:lnTo>
                    <a:pt x="23739" y="381947"/>
                  </a:lnTo>
                  <a:lnTo>
                    <a:pt x="49415" y="437010"/>
                  </a:lnTo>
                  <a:lnTo>
                    <a:pt x="76998" y="491144"/>
                  </a:lnTo>
                  <a:lnTo>
                    <a:pt x="106452" y="544282"/>
                  </a:lnTo>
                  <a:lnTo>
                    <a:pt x="137744" y="596360"/>
                  </a:lnTo>
                  <a:lnTo>
                    <a:pt x="170834" y="647314"/>
                  </a:lnTo>
                  <a:lnTo>
                    <a:pt x="205682" y="697082"/>
                  </a:lnTo>
                  <a:lnTo>
                    <a:pt x="242245" y="745603"/>
                  </a:lnTo>
                  <a:lnTo>
                    <a:pt x="280480" y="792819"/>
                  </a:lnTo>
                  <a:lnTo>
                    <a:pt x="320339" y="838672"/>
                  </a:lnTo>
                  <a:lnTo>
                    <a:pt x="361775" y="883106"/>
                  </a:lnTo>
                  <a:lnTo>
                    <a:pt x="404735" y="926067"/>
                  </a:lnTo>
                  <a:lnTo>
                    <a:pt x="449169" y="967502"/>
                  </a:lnTo>
                  <a:lnTo>
                    <a:pt x="495022" y="1007361"/>
                  </a:lnTo>
                  <a:lnTo>
                    <a:pt x="542238" y="1045596"/>
                  </a:lnTo>
                  <a:lnTo>
                    <a:pt x="590760" y="1082160"/>
                  </a:lnTo>
                  <a:lnTo>
                    <a:pt x="640528" y="1117008"/>
                  </a:lnTo>
                  <a:lnTo>
                    <a:pt x="691482" y="1150097"/>
                  </a:lnTo>
                  <a:lnTo>
                    <a:pt x="743559" y="1181389"/>
                  </a:lnTo>
                  <a:lnTo>
                    <a:pt x="796697" y="1210844"/>
                  </a:lnTo>
                  <a:lnTo>
                    <a:pt x="850831" y="1238426"/>
                  </a:lnTo>
                  <a:lnTo>
                    <a:pt x="905894" y="1264103"/>
                  </a:lnTo>
                  <a:lnTo>
                    <a:pt x="961820" y="1287842"/>
                  </a:lnTo>
                  <a:lnTo>
                    <a:pt x="1018540" y="1309615"/>
                  </a:lnTo>
                  <a:lnTo>
                    <a:pt x="1039802" y="1251199"/>
                  </a:lnTo>
                  <a:lnTo>
                    <a:pt x="1061063" y="1192784"/>
                  </a:lnTo>
                  <a:lnTo>
                    <a:pt x="1082325" y="1134368"/>
                  </a:lnTo>
                  <a:lnTo>
                    <a:pt x="1103587" y="1075952"/>
                  </a:lnTo>
                  <a:lnTo>
                    <a:pt x="1124848" y="1017537"/>
                  </a:lnTo>
                  <a:lnTo>
                    <a:pt x="1146110" y="959121"/>
                  </a:lnTo>
                  <a:lnTo>
                    <a:pt x="1167371" y="900705"/>
                  </a:lnTo>
                  <a:lnTo>
                    <a:pt x="1188633" y="842290"/>
                  </a:lnTo>
                  <a:lnTo>
                    <a:pt x="1209894" y="783874"/>
                  </a:lnTo>
                  <a:lnTo>
                    <a:pt x="1231156" y="725459"/>
                  </a:lnTo>
                  <a:lnTo>
                    <a:pt x="1252417" y="667043"/>
                  </a:lnTo>
                  <a:lnTo>
                    <a:pt x="1273679" y="608627"/>
                  </a:lnTo>
                  <a:lnTo>
                    <a:pt x="1294940" y="550212"/>
                  </a:lnTo>
                  <a:lnTo>
                    <a:pt x="1316202" y="491796"/>
                  </a:lnTo>
                  <a:lnTo>
                    <a:pt x="1259879" y="469040"/>
                  </a:lnTo>
                  <a:lnTo>
                    <a:pt x="1205280" y="442411"/>
                  </a:lnTo>
                  <a:lnTo>
                    <a:pt x="1152673" y="412038"/>
                  </a:lnTo>
                  <a:lnTo>
                    <a:pt x="1102312" y="378069"/>
                  </a:lnTo>
                  <a:lnTo>
                    <a:pt x="1054443" y="340670"/>
                  </a:lnTo>
                  <a:lnTo>
                    <a:pt x="1009299" y="300022"/>
                  </a:lnTo>
                  <a:lnTo>
                    <a:pt x="967101" y="256325"/>
                  </a:lnTo>
                  <a:lnTo>
                    <a:pt x="928054" y="209791"/>
                  </a:lnTo>
                  <a:lnTo>
                    <a:pt x="892349" y="160646"/>
                  </a:lnTo>
                  <a:lnTo>
                    <a:pt x="860158" y="109130"/>
                  </a:lnTo>
                  <a:lnTo>
                    <a:pt x="831639" y="55494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7383609" y="2708506"/>
              <a:ext cx="1105568" cy="1842305"/>
            </a:xfrm>
            <a:custGeom>
              <a:avLst/>
              <a:pathLst>
                <a:path w="1105568" h="1842305">
                  <a:moveTo>
                    <a:pt x="1105568" y="595131"/>
                  </a:moveTo>
                  <a:lnTo>
                    <a:pt x="1060210" y="552621"/>
                  </a:lnTo>
                  <a:lnTo>
                    <a:pt x="1014851" y="510112"/>
                  </a:lnTo>
                  <a:lnTo>
                    <a:pt x="969493" y="467603"/>
                  </a:lnTo>
                  <a:lnTo>
                    <a:pt x="924134" y="425093"/>
                  </a:lnTo>
                  <a:lnTo>
                    <a:pt x="878776" y="382584"/>
                  </a:lnTo>
                  <a:lnTo>
                    <a:pt x="833417" y="340074"/>
                  </a:lnTo>
                  <a:lnTo>
                    <a:pt x="788059" y="297565"/>
                  </a:lnTo>
                  <a:lnTo>
                    <a:pt x="742700" y="255056"/>
                  </a:lnTo>
                  <a:lnTo>
                    <a:pt x="697342" y="212546"/>
                  </a:lnTo>
                  <a:lnTo>
                    <a:pt x="651983" y="170037"/>
                  </a:lnTo>
                  <a:lnTo>
                    <a:pt x="606625" y="127528"/>
                  </a:lnTo>
                  <a:lnTo>
                    <a:pt x="561267" y="85018"/>
                  </a:lnTo>
                  <a:lnTo>
                    <a:pt x="515908" y="42509"/>
                  </a:lnTo>
                  <a:lnTo>
                    <a:pt x="470550" y="0"/>
                  </a:lnTo>
                  <a:lnTo>
                    <a:pt x="430303" y="44454"/>
                  </a:lnTo>
                  <a:lnTo>
                    <a:pt x="391612" y="90269"/>
                  </a:lnTo>
                  <a:lnTo>
                    <a:pt x="354521" y="137389"/>
                  </a:lnTo>
                  <a:lnTo>
                    <a:pt x="319076" y="185759"/>
                  </a:lnTo>
                  <a:lnTo>
                    <a:pt x="285318" y="235321"/>
                  </a:lnTo>
                  <a:lnTo>
                    <a:pt x="253288" y="286016"/>
                  </a:lnTo>
                  <a:lnTo>
                    <a:pt x="223022" y="337785"/>
                  </a:lnTo>
                  <a:lnTo>
                    <a:pt x="194558" y="390566"/>
                  </a:lnTo>
                  <a:lnTo>
                    <a:pt x="167929" y="444295"/>
                  </a:lnTo>
                  <a:lnTo>
                    <a:pt x="143166" y="498911"/>
                  </a:lnTo>
                  <a:lnTo>
                    <a:pt x="120300" y="554346"/>
                  </a:lnTo>
                  <a:lnTo>
                    <a:pt x="99356" y="610537"/>
                  </a:lnTo>
                  <a:lnTo>
                    <a:pt x="80361" y="667415"/>
                  </a:lnTo>
                  <a:lnTo>
                    <a:pt x="63336" y="724914"/>
                  </a:lnTo>
                  <a:lnTo>
                    <a:pt x="48302" y="782966"/>
                  </a:lnTo>
                  <a:lnTo>
                    <a:pt x="35276" y="841501"/>
                  </a:lnTo>
                  <a:lnTo>
                    <a:pt x="24274" y="900450"/>
                  </a:lnTo>
                  <a:lnTo>
                    <a:pt x="15310" y="959742"/>
                  </a:lnTo>
                  <a:lnTo>
                    <a:pt x="8393" y="1019309"/>
                  </a:lnTo>
                  <a:lnTo>
                    <a:pt x="3532" y="1079078"/>
                  </a:lnTo>
                  <a:lnTo>
                    <a:pt x="733" y="1138980"/>
                  </a:lnTo>
                  <a:lnTo>
                    <a:pt x="0" y="1198942"/>
                  </a:lnTo>
                  <a:lnTo>
                    <a:pt x="1331" y="1258894"/>
                  </a:lnTo>
                  <a:lnTo>
                    <a:pt x="4728" y="1318764"/>
                  </a:lnTo>
                  <a:lnTo>
                    <a:pt x="10184" y="1378482"/>
                  </a:lnTo>
                  <a:lnTo>
                    <a:pt x="17695" y="1437976"/>
                  </a:lnTo>
                  <a:lnTo>
                    <a:pt x="27250" y="1497177"/>
                  </a:lnTo>
                  <a:lnTo>
                    <a:pt x="38839" y="1556013"/>
                  </a:lnTo>
                  <a:lnTo>
                    <a:pt x="52448" y="1614415"/>
                  </a:lnTo>
                  <a:lnTo>
                    <a:pt x="68060" y="1672314"/>
                  </a:lnTo>
                  <a:lnTo>
                    <a:pt x="85658" y="1729640"/>
                  </a:lnTo>
                  <a:lnTo>
                    <a:pt x="105219" y="1786327"/>
                  </a:lnTo>
                  <a:lnTo>
                    <a:pt x="126722" y="1842305"/>
                  </a:lnTo>
                  <a:lnTo>
                    <a:pt x="184360" y="1819018"/>
                  </a:lnTo>
                  <a:lnTo>
                    <a:pt x="241998" y="1795731"/>
                  </a:lnTo>
                  <a:lnTo>
                    <a:pt x="299636" y="1772444"/>
                  </a:lnTo>
                  <a:lnTo>
                    <a:pt x="357274" y="1749156"/>
                  </a:lnTo>
                  <a:lnTo>
                    <a:pt x="414912" y="1725869"/>
                  </a:lnTo>
                  <a:lnTo>
                    <a:pt x="472550" y="1702582"/>
                  </a:lnTo>
                  <a:lnTo>
                    <a:pt x="530188" y="1679294"/>
                  </a:lnTo>
                  <a:lnTo>
                    <a:pt x="587826" y="1656007"/>
                  </a:lnTo>
                  <a:lnTo>
                    <a:pt x="645464" y="1632720"/>
                  </a:lnTo>
                  <a:lnTo>
                    <a:pt x="703102" y="1609433"/>
                  </a:lnTo>
                  <a:lnTo>
                    <a:pt x="760740" y="1586145"/>
                  </a:lnTo>
                  <a:lnTo>
                    <a:pt x="818378" y="1562858"/>
                  </a:lnTo>
                  <a:lnTo>
                    <a:pt x="876016" y="1539571"/>
                  </a:lnTo>
                  <a:lnTo>
                    <a:pt x="933654" y="1516284"/>
                  </a:lnTo>
                  <a:lnTo>
                    <a:pt x="912543" y="1458169"/>
                  </a:lnTo>
                  <a:lnTo>
                    <a:pt x="895612" y="1398701"/>
                  </a:lnTo>
                  <a:lnTo>
                    <a:pt x="882945" y="1338182"/>
                  </a:lnTo>
                  <a:lnTo>
                    <a:pt x="874607" y="1276916"/>
                  </a:lnTo>
                  <a:lnTo>
                    <a:pt x="870640" y="1215213"/>
                  </a:lnTo>
                  <a:lnTo>
                    <a:pt x="871064" y="1153384"/>
                  </a:lnTo>
                  <a:lnTo>
                    <a:pt x="875877" y="1091741"/>
                  </a:lnTo>
                  <a:lnTo>
                    <a:pt x="885054" y="1030595"/>
                  </a:lnTo>
                  <a:lnTo>
                    <a:pt x="898549" y="970255"/>
                  </a:lnTo>
                  <a:lnTo>
                    <a:pt x="916295" y="911026"/>
                  </a:lnTo>
                  <a:lnTo>
                    <a:pt x="938201" y="853206"/>
                  </a:lnTo>
                  <a:lnTo>
                    <a:pt x="964157" y="797087"/>
                  </a:lnTo>
                  <a:lnTo>
                    <a:pt x="994032" y="742952"/>
                  </a:lnTo>
                  <a:lnTo>
                    <a:pt x="1027675" y="691076"/>
                  </a:lnTo>
                  <a:lnTo>
                    <a:pt x="1064916" y="641719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7854159" y="2158160"/>
              <a:ext cx="1270036" cy="1145477"/>
            </a:xfrm>
            <a:custGeom>
              <a:avLst/>
              <a:pathLst>
                <a:path w="1270036" h="1145477">
                  <a:moveTo>
                    <a:pt x="1270036" y="870304"/>
                  </a:moveTo>
                  <a:lnTo>
                    <a:pt x="1270036" y="808139"/>
                  </a:lnTo>
                  <a:lnTo>
                    <a:pt x="1270036" y="745975"/>
                  </a:lnTo>
                  <a:lnTo>
                    <a:pt x="1270036" y="683810"/>
                  </a:lnTo>
                  <a:lnTo>
                    <a:pt x="1270036" y="621645"/>
                  </a:lnTo>
                  <a:lnTo>
                    <a:pt x="1270036" y="559481"/>
                  </a:lnTo>
                  <a:lnTo>
                    <a:pt x="1270036" y="497316"/>
                  </a:lnTo>
                  <a:lnTo>
                    <a:pt x="1270036" y="435152"/>
                  </a:lnTo>
                  <a:lnTo>
                    <a:pt x="1270036" y="372987"/>
                  </a:lnTo>
                  <a:lnTo>
                    <a:pt x="1270036" y="310822"/>
                  </a:lnTo>
                  <a:lnTo>
                    <a:pt x="1270036" y="248658"/>
                  </a:lnTo>
                  <a:lnTo>
                    <a:pt x="1270036" y="186493"/>
                  </a:lnTo>
                  <a:lnTo>
                    <a:pt x="1270036" y="124329"/>
                  </a:lnTo>
                  <a:lnTo>
                    <a:pt x="1270036" y="62164"/>
                  </a:lnTo>
                  <a:lnTo>
                    <a:pt x="1270036" y="0"/>
                  </a:lnTo>
                  <a:lnTo>
                    <a:pt x="1210736" y="1010"/>
                  </a:lnTo>
                  <a:lnTo>
                    <a:pt x="1151504" y="4040"/>
                  </a:lnTo>
                  <a:lnTo>
                    <a:pt x="1092410" y="9086"/>
                  </a:lnTo>
                  <a:lnTo>
                    <a:pt x="1033522" y="16143"/>
                  </a:lnTo>
                  <a:lnTo>
                    <a:pt x="974909" y="25202"/>
                  </a:lnTo>
                  <a:lnTo>
                    <a:pt x="916638" y="36253"/>
                  </a:lnTo>
                  <a:lnTo>
                    <a:pt x="858778" y="49282"/>
                  </a:lnTo>
                  <a:lnTo>
                    <a:pt x="801395" y="64275"/>
                  </a:lnTo>
                  <a:lnTo>
                    <a:pt x="744556" y="81214"/>
                  </a:lnTo>
                  <a:lnTo>
                    <a:pt x="688327" y="100080"/>
                  </a:lnTo>
                  <a:lnTo>
                    <a:pt x="632774" y="120850"/>
                  </a:lnTo>
                  <a:lnTo>
                    <a:pt x="577961" y="143501"/>
                  </a:lnTo>
                  <a:lnTo>
                    <a:pt x="523951" y="168007"/>
                  </a:lnTo>
                  <a:lnTo>
                    <a:pt x="470807" y="194338"/>
                  </a:lnTo>
                  <a:lnTo>
                    <a:pt x="418591" y="222464"/>
                  </a:lnTo>
                  <a:lnTo>
                    <a:pt x="367364" y="252354"/>
                  </a:lnTo>
                  <a:lnTo>
                    <a:pt x="317185" y="283971"/>
                  </a:lnTo>
                  <a:lnTo>
                    <a:pt x="268112" y="317279"/>
                  </a:lnTo>
                  <a:lnTo>
                    <a:pt x="220203" y="352239"/>
                  </a:lnTo>
                  <a:lnTo>
                    <a:pt x="173512" y="388812"/>
                  </a:lnTo>
                  <a:lnTo>
                    <a:pt x="128094" y="426954"/>
                  </a:lnTo>
                  <a:lnTo>
                    <a:pt x="84002" y="466621"/>
                  </a:lnTo>
                  <a:lnTo>
                    <a:pt x="41288" y="507768"/>
                  </a:lnTo>
                  <a:lnTo>
                    <a:pt x="0" y="550346"/>
                  </a:lnTo>
                  <a:lnTo>
                    <a:pt x="45358" y="592855"/>
                  </a:lnTo>
                  <a:lnTo>
                    <a:pt x="90716" y="635364"/>
                  </a:lnTo>
                  <a:lnTo>
                    <a:pt x="136075" y="677874"/>
                  </a:lnTo>
                  <a:lnTo>
                    <a:pt x="181433" y="720383"/>
                  </a:lnTo>
                  <a:lnTo>
                    <a:pt x="226792" y="762892"/>
                  </a:lnTo>
                  <a:lnTo>
                    <a:pt x="272150" y="805402"/>
                  </a:lnTo>
                  <a:lnTo>
                    <a:pt x="317509" y="847911"/>
                  </a:lnTo>
                  <a:lnTo>
                    <a:pt x="362867" y="890421"/>
                  </a:lnTo>
                  <a:lnTo>
                    <a:pt x="408226" y="932930"/>
                  </a:lnTo>
                  <a:lnTo>
                    <a:pt x="453584" y="975439"/>
                  </a:lnTo>
                  <a:lnTo>
                    <a:pt x="498942" y="1017949"/>
                  </a:lnTo>
                  <a:lnTo>
                    <a:pt x="544301" y="1060458"/>
                  </a:lnTo>
                  <a:lnTo>
                    <a:pt x="589659" y="1102967"/>
                  </a:lnTo>
                  <a:lnTo>
                    <a:pt x="635018" y="1145477"/>
                  </a:lnTo>
                  <a:lnTo>
                    <a:pt x="677019" y="1103615"/>
                  </a:lnTo>
                  <a:lnTo>
                    <a:pt x="721774" y="1064710"/>
                  </a:lnTo>
                  <a:lnTo>
                    <a:pt x="769074" y="1028943"/>
                  </a:lnTo>
                  <a:lnTo>
                    <a:pt x="818700" y="996481"/>
                  </a:lnTo>
                  <a:lnTo>
                    <a:pt x="870422" y="967473"/>
                  </a:lnTo>
                  <a:lnTo>
                    <a:pt x="923998" y="942055"/>
                  </a:lnTo>
                  <a:lnTo>
                    <a:pt x="979182" y="920344"/>
                  </a:lnTo>
                  <a:lnTo>
                    <a:pt x="1035715" y="902441"/>
                  </a:lnTo>
                  <a:lnTo>
                    <a:pt x="1093337" y="888430"/>
                  </a:lnTo>
                  <a:lnTo>
                    <a:pt x="1151779" y="878376"/>
                  </a:lnTo>
                  <a:lnTo>
                    <a:pt x="1210770" y="872324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426284" y="261444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156589" y="343371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037786" y="446500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127504" y="509901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8000381" y="475134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623928" y="357277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388171" y="261444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802430" y="1281260"/>
              <a:ext cx="643532" cy="225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399100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060589" y="1288850"/>
              <a:ext cx="3991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100499" y="1288850"/>
              <a:ext cx="399100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091500" y="1288850"/>
              <a:ext cx="3991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8131410" y="1288850"/>
              <a:ext cx="399100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9589" y="1903268"/>
              <a:ext cx="3991000" cy="399100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2065089" y="2302368"/>
              <a:ext cx="1266896" cy="1110738"/>
            </a:xfrm>
            <a:custGeom>
              <a:avLst/>
              <a:pathLst>
                <a:path w="1266896" h="1110738">
                  <a:moveTo>
                    <a:pt x="633448" y="1110738"/>
                  </a:moveTo>
                  <a:lnTo>
                    <a:pt x="678694" y="1076048"/>
                  </a:lnTo>
                  <a:lnTo>
                    <a:pt x="723940" y="1041358"/>
                  </a:lnTo>
                  <a:lnTo>
                    <a:pt x="769186" y="1006668"/>
                  </a:lnTo>
                  <a:lnTo>
                    <a:pt x="814433" y="971978"/>
                  </a:lnTo>
                  <a:lnTo>
                    <a:pt x="859679" y="937288"/>
                  </a:lnTo>
                  <a:lnTo>
                    <a:pt x="904925" y="902598"/>
                  </a:lnTo>
                  <a:lnTo>
                    <a:pt x="950172" y="867908"/>
                  </a:lnTo>
                  <a:lnTo>
                    <a:pt x="995418" y="833217"/>
                  </a:lnTo>
                  <a:lnTo>
                    <a:pt x="1040664" y="798527"/>
                  </a:lnTo>
                  <a:lnTo>
                    <a:pt x="1085910" y="763837"/>
                  </a:lnTo>
                  <a:lnTo>
                    <a:pt x="1131157" y="729147"/>
                  </a:lnTo>
                  <a:lnTo>
                    <a:pt x="1176403" y="694457"/>
                  </a:lnTo>
                  <a:lnTo>
                    <a:pt x="1221649" y="659767"/>
                  </a:lnTo>
                  <a:lnTo>
                    <a:pt x="1266896" y="625077"/>
                  </a:lnTo>
                  <a:lnTo>
                    <a:pt x="1233194" y="582632"/>
                  </a:lnTo>
                  <a:lnTo>
                    <a:pt x="1198070" y="541355"/>
                  </a:lnTo>
                  <a:lnTo>
                    <a:pt x="1161566" y="501294"/>
                  </a:lnTo>
                  <a:lnTo>
                    <a:pt x="1123723" y="462496"/>
                  </a:lnTo>
                  <a:lnTo>
                    <a:pt x="1084585" y="425004"/>
                  </a:lnTo>
                  <a:lnTo>
                    <a:pt x="1044197" y="388863"/>
                  </a:lnTo>
                  <a:lnTo>
                    <a:pt x="1002605" y="354113"/>
                  </a:lnTo>
                  <a:lnTo>
                    <a:pt x="959858" y="320796"/>
                  </a:lnTo>
                  <a:lnTo>
                    <a:pt x="916004" y="288948"/>
                  </a:lnTo>
                  <a:lnTo>
                    <a:pt x="871094" y="258608"/>
                  </a:lnTo>
                  <a:lnTo>
                    <a:pt x="825181" y="229809"/>
                  </a:lnTo>
                  <a:lnTo>
                    <a:pt x="778316" y="202586"/>
                  </a:lnTo>
                  <a:lnTo>
                    <a:pt x="730554" y="176969"/>
                  </a:lnTo>
                  <a:lnTo>
                    <a:pt x="681950" y="152988"/>
                  </a:lnTo>
                  <a:lnTo>
                    <a:pt x="632561" y="130671"/>
                  </a:lnTo>
                  <a:lnTo>
                    <a:pt x="582442" y="110043"/>
                  </a:lnTo>
                  <a:lnTo>
                    <a:pt x="531651" y="91129"/>
                  </a:lnTo>
                  <a:lnTo>
                    <a:pt x="480248" y="73949"/>
                  </a:lnTo>
                  <a:lnTo>
                    <a:pt x="428292" y="58525"/>
                  </a:lnTo>
                  <a:lnTo>
                    <a:pt x="375841" y="44873"/>
                  </a:lnTo>
                  <a:lnTo>
                    <a:pt x="322958" y="33009"/>
                  </a:lnTo>
                  <a:lnTo>
                    <a:pt x="269702" y="22947"/>
                  </a:lnTo>
                  <a:lnTo>
                    <a:pt x="216136" y="14698"/>
                  </a:lnTo>
                  <a:lnTo>
                    <a:pt x="162320" y="8273"/>
                  </a:lnTo>
                  <a:lnTo>
                    <a:pt x="108317" y="3678"/>
                  </a:lnTo>
                  <a:lnTo>
                    <a:pt x="54190" y="920"/>
                  </a:lnTo>
                  <a:lnTo>
                    <a:pt x="0" y="0"/>
                  </a:lnTo>
                  <a:lnTo>
                    <a:pt x="0" y="57014"/>
                  </a:lnTo>
                  <a:lnTo>
                    <a:pt x="0" y="114028"/>
                  </a:lnTo>
                  <a:lnTo>
                    <a:pt x="0" y="171042"/>
                  </a:lnTo>
                  <a:lnTo>
                    <a:pt x="0" y="228057"/>
                  </a:lnTo>
                  <a:lnTo>
                    <a:pt x="0" y="285071"/>
                  </a:lnTo>
                  <a:lnTo>
                    <a:pt x="0" y="342085"/>
                  </a:lnTo>
                  <a:lnTo>
                    <a:pt x="0" y="399100"/>
                  </a:lnTo>
                  <a:lnTo>
                    <a:pt x="0" y="456114"/>
                  </a:lnTo>
                  <a:lnTo>
                    <a:pt x="0" y="513128"/>
                  </a:lnTo>
                  <a:lnTo>
                    <a:pt x="0" y="570142"/>
                  </a:lnTo>
                  <a:lnTo>
                    <a:pt x="0" y="627157"/>
                  </a:lnTo>
                  <a:lnTo>
                    <a:pt x="0" y="684171"/>
                  </a:lnTo>
                  <a:lnTo>
                    <a:pt x="0" y="741185"/>
                  </a:lnTo>
                  <a:lnTo>
                    <a:pt x="0" y="798200"/>
                  </a:lnTo>
                  <a:lnTo>
                    <a:pt x="56238" y="800183"/>
                  </a:lnTo>
                  <a:lnTo>
                    <a:pt x="112197" y="806124"/>
                  </a:lnTo>
                  <a:lnTo>
                    <a:pt x="167598" y="815993"/>
                  </a:lnTo>
                  <a:lnTo>
                    <a:pt x="222167" y="829741"/>
                  </a:lnTo>
                  <a:lnTo>
                    <a:pt x="275631" y="847300"/>
                  </a:lnTo>
                  <a:lnTo>
                    <a:pt x="327725" y="868581"/>
                  </a:lnTo>
                  <a:lnTo>
                    <a:pt x="378190" y="893481"/>
                  </a:lnTo>
                  <a:lnTo>
                    <a:pt x="426775" y="921873"/>
                  </a:lnTo>
                  <a:lnTo>
                    <a:pt x="473240" y="953619"/>
                  </a:lnTo>
                  <a:lnTo>
                    <a:pt x="517352" y="988559"/>
                  </a:lnTo>
                  <a:lnTo>
                    <a:pt x="558892" y="1026521"/>
                  </a:lnTo>
                  <a:lnTo>
                    <a:pt x="597655" y="1067315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698537" y="2927445"/>
              <a:ext cx="962926" cy="1146275"/>
            </a:xfrm>
            <a:custGeom>
              <a:avLst/>
              <a:pathLst>
                <a:path w="962926" h="1146275">
                  <a:moveTo>
                    <a:pt x="159944" y="1058799"/>
                  </a:moveTo>
                  <a:lnTo>
                    <a:pt x="216615" y="1065047"/>
                  </a:lnTo>
                  <a:lnTo>
                    <a:pt x="273286" y="1071295"/>
                  </a:lnTo>
                  <a:lnTo>
                    <a:pt x="329956" y="1077544"/>
                  </a:lnTo>
                  <a:lnTo>
                    <a:pt x="386627" y="1083792"/>
                  </a:lnTo>
                  <a:lnTo>
                    <a:pt x="443298" y="1090040"/>
                  </a:lnTo>
                  <a:lnTo>
                    <a:pt x="499969" y="1096289"/>
                  </a:lnTo>
                  <a:lnTo>
                    <a:pt x="556640" y="1102537"/>
                  </a:lnTo>
                  <a:lnTo>
                    <a:pt x="613311" y="1108785"/>
                  </a:lnTo>
                  <a:lnTo>
                    <a:pt x="669982" y="1115033"/>
                  </a:lnTo>
                  <a:lnTo>
                    <a:pt x="726653" y="1121282"/>
                  </a:lnTo>
                  <a:lnTo>
                    <a:pt x="783323" y="1127530"/>
                  </a:lnTo>
                  <a:lnTo>
                    <a:pt x="839994" y="1133778"/>
                  </a:lnTo>
                  <a:lnTo>
                    <a:pt x="896665" y="1140027"/>
                  </a:lnTo>
                  <a:lnTo>
                    <a:pt x="953336" y="1146275"/>
                  </a:lnTo>
                  <a:lnTo>
                    <a:pt x="958453" y="1091082"/>
                  </a:lnTo>
                  <a:lnTo>
                    <a:pt x="961651" y="1035745"/>
                  </a:lnTo>
                  <a:lnTo>
                    <a:pt x="962926" y="980330"/>
                  </a:lnTo>
                  <a:lnTo>
                    <a:pt x="962277" y="924904"/>
                  </a:lnTo>
                  <a:lnTo>
                    <a:pt x="959703" y="869535"/>
                  </a:lnTo>
                  <a:lnTo>
                    <a:pt x="955209" y="814288"/>
                  </a:lnTo>
                  <a:lnTo>
                    <a:pt x="948800" y="759230"/>
                  </a:lnTo>
                  <a:lnTo>
                    <a:pt x="940483" y="704428"/>
                  </a:lnTo>
                  <a:lnTo>
                    <a:pt x="930269" y="649948"/>
                  </a:lnTo>
                  <a:lnTo>
                    <a:pt x="918169" y="595855"/>
                  </a:lnTo>
                  <a:lnTo>
                    <a:pt x="904199" y="542215"/>
                  </a:lnTo>
                  <a:lnTo>
                    <a:pt x="888375" y="489092"/>
                  </a:lnTo>
                  <a:lnTo>
                    <a:pt x="870717" y="436550"/>
                  </a:lnTo>
                  <a:lnTo>
                    <a:pt x="851244" y="384653"/>
                  </a:lnTo>
                  <a:lnTo>
                    <a:pt x="829983" y="333464"/>
                  </a:lnTo>
                  <a:lnTo>
                    <a:pt x="806956" y="283043"/>
                  </a:lnTo>
                  <a:lnTo>
                    <a:pt x="782193" y="233453"/>
                  </a:lnTo>
                  <a:lnTo>
                    <a:pt x="755724" y="184752"/>
                  </a:lnTo>
                  <a:lnTo>
                    <a:pt x="727580" y="136999"/>
                  </a:lnTo>
                  <a:lnTo>
                    <a:pt x="697795" y="90252"/>
                  </a:lnTo>
                  <a:lnTo>
                    <a:pt x="666405" y="44567"/>
                  </a:lnTo>
                  <a:lnTo>
                    <a:pt x="633448" y="0"/>
                  </a:lnTo>
                  <a:lnTo>
                    <a:pt x="588201" y="34690"/>
                  </a:lnTo>
                  <a:lnTo>
                    <a:pt x="542955" y="69380"/>
                  </a:lnTo>
                  <a:lnTo>
                    <a:pt x="497709" y="104070"/>
                  </a:lnTo>
                  <a:lnTo>
                    <a:pt x="452462" y="138760"/>
                  </a:lnTo>
                  <a:lnTo>
                    <a:pt x="407216" y="173450"/>
                  </a:lnTo>
                  <a:lnTo>
                    <a:pt x="361970" y="208140"/>
                  </a:lnTo>
                  <a:lnTo>
                    <a:pt x="316724" y="242830"/>
                  </a:lnTo>
                  <a:lnTo>
                    <a:pt x="271477" y="277520"/>
                  </a:lnTo>
                  <a:lnTo>
                    <a:pt x="226231" y="312210"/>
                  </a:lnTo>
                  <a:lnTo>
                    <a:pt x="180985" y="346901"/>
                  </a:lnTo>
                  <a:lnTo>
                    <a:pt x="135738" y="381591"/>
                  </a:lnTo>
                  <a:lnTo>
                    <a:pt x="90492" y="416281"/>
                  </a:lnTo>
                  <a:lnTo>
                    <a:pt x="45246" y="450971"/>
                  </a:lnTo>
                  <a:lnTo>
                    <a:pt x="0" y="485661"/>
                  </a:lnTo>
                  <a:lnTo>
                    <a:pt x="32173" y="530787"/>
                  </a:lnTo>
                  <a:lnTo>
                    <a:pt x="61138" y="578037"/>
                  </a:lnTo>
                  <a:lnTo>
                    <a:pt x="86754" y="627183"/>
                  </a:lnTo>
                  <a:lnTo>
                    <a:pt x="108898" y="677988"/>
                  </a:lnTo>
                  <a:lnTo>
                    <a:pt x="127463" y="730207"/>
                  </a:lnTo>
                  <a:lnTo>
                    <a:pt x="142360" y="783589"/>
                  </a:lnTo>
                  <a:lnTo>
                    <a:pt x="153517" y="837875"/>
                  </a:lnTo>
                  <a:lnTo>
                    <a:pt x="160880" y="892805"/>
                  </a:lnTo>
                  <a:lnTo>
                    <a:pt x="164414" y="948113"/>
                  </a:lnTo>
                  <a:lnTo>
                    <a:pt x="164101" y="1003534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2516828" y="3986245"/>
              <a:ext cx="1135045" cy="1228662"/>
            </a:xfrm>
            <a:custGeom>
              <a:avLst/>
              <a:pathLst>
                <a:path w="1135045" h="1228662">
                  <a:moveTo>
                    <a:pt x="0" y="570593"/>
                  </a:moveTo>
                  <a:lnTo>
                    <a:pt x="32267" y="617598"/>
                  </a:lnTo>
                  <a:lnTo>
                    <a:pt x="64534" y="664602"/>
                  </a:lnTo>
                  <a:lnTo>
                    <a:pt x="96801" y="711607"/>
                  </a:lnTo>
                  <a:lnTo>
                    <a:pt x="129068" y="758612"/>
                  </a:lnTo>
                  <a:lnTo>
                    <a:pt x="161335" y="805617"/>
                  </a:lnTo>
                  <a:lnTo>
                    <a:pt x="193602" y="852622"/>
                  </a:lnTo>
                  <a:lnTo>
                    <a:pt x="225869" y="899627"/>
                  </a:lnTo>
                  <a:lnTo>
                    <a:pt x="258136" y="946632"/>
                  </a:lnTo>
                  <a:lnTo>
                    <a:pt x="290403" y="993637"/>
                  </a:lnTo>
                  <a:lnTo>
                    <a:pt x="322670" y="1040642"/>
                  </a:lnTo>
                  <a:lnTo>
                    <a:pt x="354937" y="1087647"/>
                  </a:lnTo>
                  <a:lnTo>
                    <a:pt x="387204" y="1134652"/>
                  </a:lnTo>
                  <a:lnTo>
                    <a:pt x="419471" y="1181657"/>
                  </a:lnTo>
                  <a:lnTo>
                    <a:pt x="451739" y="1228662"/>
                  </a:lnTo>
                  <a:lnTo>
                    <a:pt x="496440" y="1196832"/>
                  </a:lnTo>
                  <a:lnTo>
                    <a:pt x="540020" y="1163485"/>
                  </a:lnTo>
                  <a:lnTo>
                    <a:pt x="582429" y="1128660"/>
                  </a:lnTo>
                  <a:lnTo>
                    <a:pt x="623616" y="1092398"/>
                  </a:lnTo>
                  <a:lnTo>
                    <a:pt x="663532" y="1054742"/>
                  </a:lnTo>
                  <a:lnTo>
                    <a:pt x="702130" y="1015736"/>
                  </a:lnTo>
                  <a:lnTo>
                    <a:pt x="739365" y="975426"/>
                  </a:lnTo>
                  <a:lnTo>
                    <a:pt x="775193" y="933861"/>
                  </a:lnTo>
                  <a:lnTo>
                    <a:pt x="809571" y="891089"/>
                  </a:lnTo>
                  <a:lnTo>
                    <a:pt x="842458" y="847160"/>
                  </a:lnTo>
                  <a:lnTo>
                    <a:pt x="873816" y="802127"/>
                  </a:lnTo>
                  <a:lnTo>
                    <a:pt x="903608" y="756043"/>
                  </a:lnTo>
                  <a:lnTo>
                    <a:pt x="931799" y="708962"/>
                  </a:lnTo>
                  <a:lnTo>
                    <a:pt x="958354" y="660941"/>
                  </a:lnTo>
                  <a:lnTo>
                    <a:pt x="983244" y="612035"/>
                  </a:lnTo>
                  <a:lnTo>
                    <a:pt x="1006438" y="562302"/>
                  </a:lnTo>
                  <a:lnTo>
                    <a:pt x="1027909" y="511801"/>
                  </a:lnTo>
                  <a:lnTo>
                    <a:pt x="1047631" y="460593"/>
                  </a:lnTo>
                  <a:lnTo>
                    <a:pt x="1065582" y="408737"/>
                  </a:lnTo>
                  <a:lnTo>
                    <a:pt x="1081741" y="356294"/>
                  </a:lnTo>
                  <a:lnTo>
                    <a:pt x="1096087" y="303327"/>
                  </a:lnTo>
                  <a:lnTo>
                    <a:pt x="1108604" y="249899"/>
                  </a:lnTo>
                  <a:lnTo>
                    <a:pt x="1119277" y="196071"/>
                  </a:lnTo>
                  <a:lnTo>
                    <a:pt x="1128095" y="141909"/>
                  </a:lnTo>
                  <a:lnTo>
                    <a:pt x="1135045" y="87476"/>
                  </a:lnTo>
                  <a:lnTo>
                    <a:pt x="1078374" y="81227"/>
                  </a:lnTo>
                  <a:lnTo>
                    <a:pt x="1021703" y="74979"/>
                  </a:lnTo>
                  <a:lnTo>
                    <a:pt x="965032" y="68731"/>
                  </a:lnTo>
                  <a:lnTo>
                    <a:pt x="908362" y="62483"/>
                  </a:lnTo>
                  <a:lnTo>
                    <a:pt x="851691" y="56234"/>
                  </a:lnTo>
                  <a:lnTo>
                    <a:pt x="795020" y="49986"/>
                  </a:lnTo>
                  <a:lnTo>
                    <a:pt x="738349" y="43738"/>
                  </a:lnTo>
                  <a:lnTo>
                    <a:pt x="681678" y="37489"/>
                  </a:lnTo>
                  <a:lnTo>
                    <a:pt x="625007" y="31241"/>
                  </a:lnTo>
                  <a:lnTo>
                    <a:pt x="568336" y="24993"/>
                  </a:lnTo>
                  <a:lnTo>
                    <a:pt x="511665" y="18744"/>
                  </a:lnTo>
                  <a:lnTo>
                    <a:pt x="454995" y="12496"/>
                  </a:lnTo>
                  <a:lnTo>
                    <a:pt x="398324" y="6248"/>
                  </a:lnTo>
                  <a:lnTo>
                    <a:pt x="341653" y="0"/>
                  </a:lnTo>
                  <a:lnTo>
                    <a:pt x="333360" y="56547"/>
                  </a:lnTo>
                  <a:lnTo>
                    <a:pt x="321041" y="112356"/>
                  </a:lnTo>
                  <a:lnTo>
                    <a:pt x="304761" y="167141"/>
                  </a:lnTo>
                  <a:lnTo>
                    <a:pt x="284603" y="220620"/>
                  </a:lnTo>
                  <a:lnTo>
                    <a:pt x="260669" y="272520"/>
                  </a:lnTo>
                  <a:lnTo>
                    <a:pt x="233083" y="322574"/>
                  </a:lnTo>
                  <a:lnTo>
                    <a:pt x="201986" y="370525"/>
                  </a:lnTo>
                  <a:lnTo>
                    <a:pt x="167538" y="416129"/>
                  </a:lnTo>
                  <a:lnTo>
                    <a:pt x="129915" y="459151"/>
                  </a:lnTo>
                  <a:lnTo>
                    <a:pt x="89309" y="499370"/>
                  </a:lnTo>
                  <a:lnTo>
                    <a:pt x="45930" y="536581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599400" y="4556838"/>
              <a:ext cx="1369167" cy="938158"/>
            </a:xfrm>
            <a:custGeom>
              <a:avLst/>
              <a:pathLst>
                <a:path w="1369167" h="938158">
                  <a:moveTo>
                    <a:pt x="232844" y="105413"/>
                  </a:moveTo>
                  <a:lnTo>
                    <a:pt x="216212" y="159948"/>
                  </a:lnTo>
                  <a:lnTo>
                    <a:pt x="199581" y="214483"/>
                  </a:lnTo>
                  <a:lnTo>
                    <a:pt x="182949" y="269017"/>
                  </a:lnTo>
                  <a:lnTo>
                    <a:pt x="166317" y="323552"/>
                  </a:lnTo>
                  <a:lnTo>
                    <a:pt x="149685" y="378086"/>
                  </a:lnTo>
                  <a:lnTo>
                    <a:pt x="133054" y="432621"/>
                  </a:lnTo>
                  <a:lnTo>
                    <a:pt x="116422" y="487155"/>
                  </a:lnTo>
                  <a:lnTo>
                    <a:pt x="99790" y="541690"/>
                  </a:lnTo>
                  <a:lnTo>
                    <a:pt x="83158" y="596224"/>
                  </a:lnTo>
                  <a:lnTo>
                    <a:pt x="66527" y="650759"/>
                  </a:lnTo>
                  <a:lnTo>
                    <a:pt x="49895" y="705293"/>
                  </a:lnTo>
                  <a:lnTo>
                    <a:pt x="33263" y="759828"/>
                  </a:lnTo>
                  <a:lnTo>
                    <a:pt x="16631" y="814362"/>
                  </a:lnTo>
                  <a:lnTo>
                    <a:pt x="0" y="868897"/>
                  </a:lnTo>
                  <a:lnTo>
                    <a:pt x="52982" y="884061"/>
                  </a:lnTo>
                  <a:lnTo>
                    <a:pt x="106456" y="897387"/>
                  </a:lnTo>
                  <a:lnTo>
                    <a:pt x="160359" y="908859"/>
                  </a:lnTo>
                  <a:lnTo>
                    <a:pt x="214625" y="918465"/>
                  </a:lnTo>
                  <a:lnTo>
                    <a:pt x="269190" y="926191"/>
                  </a:lnTo>
                  <a:lnTo>
                    <a:pt x="323990" y="932029"/>
                  </a:lnTo>
                  <a:lnTo>
                    <a:pt x="378959" y="935973"/>
                  </a:lnTo>
                  <a:lnTo>
                    <a:pt x="434031" y="938016"/>
                  </a:lnTo>
                  <a:lnTo>
                    <a:pt x="489140" y="938158"/>
                  </a:lnTo>
                  <a:lnTo>
                    <a:pt x="544222" y="936398"/>
                  </a:lnTo>
                  <a:lnTo>
                    <a:pt x="599210" y="932737"/>
                  </a:lnTo>
                  <a:lnTo>
                    <a:pt x="654039" y="927180"/>
                  </a:lnTo>
                  <a:lnTo>
                    <a:pt x="708643" y="919735"/>
                  </a:lnTo>
                  <a:lnTo>
                    <a:pt x="762958" y="910409"/>
                  </a:lnTo>
                  <a:lnTo>
                    <a:pt x="816919" y="899213"/>
                  </a:lnTo>
                  <a:lnTo>
                    <a:pt x="870461" y="886162"/>
                  </a:lnTo>
                  <a:lnTo>
                    <a:pt x="923521" y="871271"/>
                  </a:lnTo>
                  <a:lnTo>
                    <a:pt x="976035" y="854557"/>
                  </a:lnTo>
                  <a:lnTo>
                    <a:pt x="1027941" y="836041"/>
                  </a:lnTo>
                  <a:lnTo>
                    <a:pt x="1079177" y="815744"/>
                  </a:lnTo>
                  <a:lnTo>
                    <a:pt x="1129682" y="793690"/>
                  </a:lnTo>
                  <a:lnTo>
                    <a:pt x="1179395" y="769907"/>
                  </a:lnTo>
                  <a:lnTo>
                    <a:pt x="1228258" y="744421"/>
                  </a:lnTo>
                  <a:lnTo>
                    <a:pt x="1276212" y="717265"/>
                  </a:lnTo>
                  <a:lnTo>
                    <a:pt x="1323201" y="688469"/>
                  </a:lnTo>
                  <a:lnTo>
                    <a:pt x="1369167" y="658069"/>
                  </a:lnTo>
                  <a:lnTo>
                    <a:pt x="1336900" y="611064"/>
                  </a:lnTo>
                  <a:lnTo>
                    <a:pt x="1304633" y="564059"/>
                  </a:lnTo>
                  <a:lnTo>
                    <a:pt x="1272366" y="517054"/>
                  </a:lnTo>
                  <a:lnTo>
                    <a:pt x="1240099" y="470049"/>
                  </a:lnTo>
                  <a:lnTo>
                    <a:pt x="1207832" y="423044"/>
                  </a:lnTo>
                  <a:lnTo>
                    <a:pt x="1175564" y="376039"/>
                  </a:lnTo>
                  <a:lnTo>
                    <a:pt x="1143297" y="329034"/>
                  </a:lnTo>
                  <a:lnTo>
                    <a:pt x="1111030" y="282029"/>
                  </a:lnTo>
                  <a:lnTo>
                    <a:pt x="1078763" y="235024"/>
                  </a:lnTo>
                  <a:lnTo>
                    <a:pt x="1046496" y="188019"/>
                  </a:lnTo>
                  <a:lnTo>
                    <a:pt x="1014229" y="141014"/>
                  </a:lnTo>
                  <a:lnTo>
                    <a:pt x="981962" y="94009"/>
                  </a:lnTo>
                  <a:lnTo>
                    <a:pt x="949695" y="47004"/>
                  </a:lnTo>
                  <a:lnTo>
                    <a:pt x="917428" y="0"/>
                  </a:lnTo>
                  <a:lnTo>
                    <a:pt x="870951" y="29597"/>
                  </a:lnTo>
                  <a:lnTo>
                    <a:pt x="822542" y="55918"/>
                  </a:lnTo>
                  <a:lnTo>
                    <a:pt x="772433" y="78837"/>
                  </a:lnTo>
                  <a:lnTo>
                    <a:pt x="720862" y="98244"/>
                  </a:lnTo>
                  <a:lnTo>
                    <a:pt x="668075" y="114046"/>
                  </a:lnTo>
                  <a:lnTo>
                    <a:pt x="614324" y="126169"/>
                  </a:lnTo>
                  <a:lnTo>
                    <a:pt x="559864" y="134555"/>
                  </a:lnTo>
                  <a:lnTo>
                    <a:pt x="504955" y="139164"/>
                  </a:lnTo>
                  <a:lnTo>
                    <a:pt x="449860" y="139973"/>
                  </a:lnTo>
                  <a:lnTo>
                    <a:pt x="394839" y="136980"/>
                  </a:lnTo>
                  <a:lnTo>
                    <a:pt x="340157" y="130197"/>
                  </a:lnTo>
                  <a:lnTo>
                    <a:pt x="286073" y="119659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502214" y="4061491"/>
              <a:ext cx="1330030" cy="1364243"/>
            </a:xfrm>
            <a:custGeom>
              <a:avLst/>
              <a:pathLst>
                <a:path w="1330030" h="1364243">
                  <a:moveTo>
                    <a:pt x="781437" y="0"/>
                  </a:moveTo>
                  <a:lnTo>
                    <a:pt x="725620" y="11623"/>
                  </a:lnTo>
                  <a:lnTo>
                    <a:pt x="669803" y="23246"/>
                  </a:lnTo>
                  <a:lnTo>
                    <a:pt x="613986" y="34869"/>
                  </a:lnTo>
                  <a:lnTo>
                    <a:pt x="558169" y="46492"/>
                  </a:lnTo>
                  <a:lnTo>
                    <a:pt x="502352" y="58115"/>
                  </a:lnTo>
                  <a:lnTo>
                    <a:pt x="446535" y="69738"/>
                  </a:lnTo>
                  <a:lnTo>
                    <a:pt x="390718" y="81361"/>
                  </a:lnTo>
                  <a:lnTo>
                    <a:pt x="334901" y="92984"/>
                  </a:lnTo>
                  <a:lnTo>
                    <a:pt x="279084" y="104607"/>
                  </a:lnTo>
                  <a:lnTo>
                    <a:pt x="223267" y="116230"/>
                  </a:lnTo>
                  <a:lnTo>
                    <a:pt x="167450" y="127853"/>
                  </a:lnTo>
                  <a:lnTo>
                    <a:pt x="111633" y="139476"/>
                  </a:lnTo>
                  <a:lnTo>
                    <a:pt x="55816" y="151099"/>
                  </a:lnTo>
                  <a:lnTo>
                    <a:pt x="0" y="162723"/>
                  </a:lnTo>
                  <a:lnTo>
                    <a:pt x="12155" y="216436"/>
                  </a:lnTo>
                  <a:lnTo>
                    <a:pt x="26156" y="269699"/>
                  </a:lnTo>
                  <a:lnTo>
                    <a:pt x="41986" y="322447"/>
                  </a:lnTo>
                  <a:lnTo>
                    <a:pt x="59625" y="374617"/>
                  </a:lnTo>
                  <a:lnTo>
                    <a:pt x="79054" y="426148"/>
                  </a:lnTo>
                  <a:lnTo>
                    <a:pt x="100249" y="476978"/>
                  </a:lnTo>
                  <a:lnTo>
                    <a:pt x="123184" y="527047"/>
                  </a:lnTo>
                  <a:lnTo>
                    <a:pt x="147832" y="576295"/>
                  </a:lnTo>
                  <a:lnTo>
                    <a:pt x="174165" y="624664"/>
                  </a:lnTo>
                  <a:lnTo>
                    <a:pt x="202150" y="672095"/>
                  </a:lnTo>
                  <a:lnTo>
                    <a:pt x="231755" y="718533"/>
                  </a:lnTo>
                  <a:lnTo>
                    <a:pt x="262944" y="763923"/>
                  </a:lnTo>
                  <a:lnTo>
                    <a:pt x="295679" y="808209"/>
                  </a:lnTo>
                  <a:lnTo>
                    <a:pt x="329923" y="851340"/>
                  </a:lnTo>
                  <a:lnTo>
                    <a:pt x="365635" y="893264"/>
                  </a:lnTo>
                  <a:lnTo>
                    <a:pt x="402771" y="933932"/>
                  </a:lnTo>
                  <a:lnTo>
                    <a:pt x="441287" y="973294"/>
                  </a:lnTo>
                  <a:lnTo>
                    <a:pt x="481139" y="1011304"/>
                  </a:lnTo>
                  <a:lnTo>
                    <a:pt x="522277" y="1047917"/>
                  </a:lnTo>
                  <a:lnTo>
                    <a:pt x="564655" y="1083090"/>
                  </a:lnTo>
                  <a:lnTo>
                    <a:pt x="608220" y="1116779"/>
                  </a:lnTo>
                  <a:lnTo>
                    <a:pt x="652921" y="1148946"/>
                  </a:lnTo>
                  <a:lnTo>
                    <a:pt x="698705" y="1179552"/>
                  </a:lnTo>
                  <a:lnTo>
                    <a:pt x="745518" y="1208561"/>
                  </a:lnTo>
                  <a:lnTo>
                    <a:pt x="793303" y="1235938"/>
                  </a:lnTo>
                  <a:lnTo>
                    <a:pt x="842004" y="1261650"/>
                  </a:lnTo>
                  <a:lnTo>
                    <a:pt x="891563" y="1285667"/>
                  </a:lnTo>
                  <a:lnTo>
                    <a:pt x="941921" y="1307960"/>
                  </a:lnTo>
                  <a:lnTo>
                    <a:pt x="993018" y="1328503"/>
                  </a:lnTo>
                  <a:lnTo>
                    <a:pt x="1044794" y="1347272"/>
                  </a:lnTo>
                  <a:lnTo>
                    <a:pt x="1097185" y="1364243"/>
                  </a:lnTo>
                  <a:lnTo>
                    <a:pt x="1113817" y="1309709"/>
                  </a:lnTo>
                  <a:lnTo>
                    <a:pt x="1130449" y="1255174"/>
                  </a:lnTo>
                  <a:lnTo>
                    <a:pt x="1147081" y="1200640"/>
                  </a:lnTo>
                  <a:lnTo>
                    <a:pt x="1163712" y="1146105"/>
                  </a:lnTo>
                  <a:lnTo>
                    <a:pt x="1180344" y="1091570"/>
                  </a:lnTo>
                  <a:lnTo>
                    <a:pt x="1196976" y="1037036"/>
                  </a:lnTo>
                  <a:lnTo>
                    <a:pt x="1213608" y="982501"/>
                  </a:lnTo>
                  <a:lnTo>
                    <a:pt x="1230239" y="927967"/>
                  </a:lnTo>
                  <a:lnTo>
                    <a:pt x="1246871" y="873432"/>
                  </a:lnTo>
                  <a:lnTo>
                    <a:pt x="1263503" y="818898"/>
                  </a:lnTo>
                  <a:lnTo>
                    <a:pt x="1280135" y="764363"/>
                  </a:lnTo>
                  <a:lnTo>
                    <a:pt x="1296766" y="709829"/>
                  </a:lnTo>
                  <a:lnTo>
                    <a:pt x="1313398" y="655294"/>
                  </a:lnTo>
                  <a:lnTo>
                    <a:pt x="1330030" y="600760"/>
                  </a:lnTo>
                  <a:lnTo>
                    <a:pt x="1276232" y="582233"/>
                  </a:lnTo>
                  <a:lnTo>
                    <a:pt x="1223891" y="559920"/>
                  </a:lnTo>
                  <a:lnTo>
                    <a:pt x="1173273" y="533936"/>
                  </a:lnTo>
                  <a:lnTo>
                    <a:pt x="1124634" y="504411"/>
                  </a:lnTo>
                  <a:lnTo>
                    <a:pt x="1078222" y="471497"/>
                  </a:lnTo>
                  <a:lnTo>
                    <a:pt x="1034273" y="435359"/>
                  </a:lnTo>
                  <a:lnTo>
                    <a:pt x="993009" y="396183"/>
                  </a:lnTo>
                  <a:lnTo>
                    <a:pt x="954642" y="354167"/>
                  </a:lnTo>
                  <a:lnTo>
                    <a:pt x="919365" y="309524"/>
                  </a:lnTo>
                  <a:lnTo>
                    <a:pt x="887357" y="262482"/>
                  </a:lnTo>
                  <a:lnTo>
                    <a:pt x="858783" y="213279"/>
                  </a:lnTo>
                  <a:lnTo>
                    <a:pt x="833786" y="162166"/>
                  </a:lnTo>
                  <a:lnTo>
                    <a:pt x="812494" y="109401"/>
                  </a:lnTo>
                  <a:lnTo>
                    <a:pt x="795015" y="55254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468702" y="2745952"/>
              <a:ext cx="1044229" cy="1478262"/>
            </a:xfrm>
            <a:custGeom>
              <a:avLst/>
              <a:pathLst>
                <a:path w="1044229" h="1478262">
                  <a:moveTo>
                    <a:pt x="1044229" y="576407"/>
                  </a:moveTo>
                  <a:lnTo>
                    <a:pt x="1004789" y="535235"/>
                  </a:lnTo>
                  <a:lnTo>
                    <a:pt x="965350" y="494063"/>
                  </a:lnTo>
                  <a:lnTo>
                    <a:pt x="925910" y="452891"/>
                  </a:lnTo>
                  <a:lnTo>
                    <a:pt x="886470" y="411719"/>
                  </a:lnTo>
                  <a:lnTo>
                    <a:pt x="847030" y="370547"/>
                  </a:lnTo>
                  <a:lnTo>
                    <a:pt x="807591" y="329375"/>
                  </a:lnTo>
                  <a:lnTo>
                    <a:pt x="768151" y="288203"/>
                  </a:lnTo>
                  <a:lnTo>
                    <a:pt x="728711" y="247031"/>
                  </a:lnTo>
                  <a:lnTo>
                    <a:pt x="689271" y="205859"/>
                  </a:lnTo>
                  <a:lnTo>
                    <a:pt x="649831" y="164687"/>
                  </a:lnTo>
                  <a:lnTo>
                    <a:pt x="610392" y="123515"/>
                  </a:lnTo>
                  <a:lnTo>
                    <a:pt x="570952" y="82343"/>
                  </a:lnTo>
                  <a:lnTo>
                    <a:pt x="531512" y="41171"/>
                  </a:lnTo>
                  <a:lnTo>
                    <a:pt x="492072" y="0"/>
                  </a:lnTo>
                  <a:lnTo>
                    <a:pt x="452516" y="39238"/>
                  </a:lnTo>
                  <a:lnTo>
                    <a:pt x="414354" y="79832"/>
                  </a:lnTo>
                  <a:lnTo>
                    <a:pt x="377631" y="121734"/>
                  </a:lnTo>
                  <a:lnTo>
                    <a:pt x="342393" y="164891"/>
                  </a:lnTo>
                  <a:lnTo>
                    <a:pt x="308682" y="209252"/>
                  </a:lnTo>
                  <a:lnTo>
                    <a:pt x="276540" y="254762"/>
                  </a:lnTo>
                  <a:lnTo>
                    <a:pt x="246006" y="301366"/>
                  </a:lnTo>
                  <a:lnTo>
                    <a:pt x="217116" y="349007"/>
                  </a:lnTo>
                  <a:lnTo>
                    <a:pt x="189906" y="397628"/>
                  </a:lnTo>
                  <a:lnTo>
                    <a:pt x="164410" y="447168"/>
                  </a:lnTo>
                  <a:lnTo>
                    <a:pt x="140658" y="497568"/>
                  </a:lnTo>
                  <a:lnTo>
                    <a:pt x="118679" y="548766"/>
                  </a:lnTo>
                  <a:lnTo>
                    <a:pt x="98500" y="600699"/>
                  </a:lnTo>
                  <a:lnTo>
                    <a:pt x="80146" y="653306"/>
                  </a:lnTo>
                  <a:lnTo>
                    <a:pt x="63639" y="706520"/>
                  </a:lnTo>
                  <a:lnTo>
                    <a:pt x="48999" y="760279"/>
                  </a:lnTo>
                  <a:lnTo>
                    <a:pt x="36243" y="814515"/>
                  </a:lnTo>
                  <a:lnTo>
                    <a:pt x="25388" y="869164"/>
                  </a:lnTo>
                  <a:lnTo>
                    <a:pt x="16447" y="924158"/>
                  </a:lnTo>
                  <a:lnTo>
                    <a:pt x="9430" y="979430"/>
                  </a:lnTo>
                  <a:lnTo>
                    <a:pt x="4346" y="1034914"/>
                  </a:lnTo>
                  <a:lnTo>
                    <a:pt x="1201" y="1090542"/>
                  </a:lnTo>
                  <a:lnTo>
                    <a:pt x="0" y="1146245"/>
                  </a:lnTo>
                  <a:lnTo>
                    <a:pt x="742" y="1201956"/>
                  </a:lnTo>
                  <a:lnTo>
                    <a:pt x="3429" y="1257607"/>
                  </a:lnTo>
                  <a:lnTo>
                    <a:pt x="8056" y="1313131"/>
                  </a:lnTo>
                  <a:lnTo>
                    <a:pt x="14618" y="1368460"/>
                  </a:lnTo>
                  <a:lnTo>
                    <a:pt x="23106" y="1423525"/>
                  </a:lnTo>
                  <a:lnTo>
                    <a:pt x="33511" y="1478262"/>
                  </a:lnTo>
                  <a:lnTo>
                    <a:pt x="89328" y="1466638"/>
                  </a:lnTo>
                  <a:lnTo>
                    <a:pt x="145145" y="1455015"/>
                  </a:lnTo>
                  <a:lnTo>
                    <a:pt x="200962" y="1443392"/>
                  </a:lnTo>
                  <a:lnTo>
                    <a:pt x="256779" y="1431769"/>
                  </a:lnTo>
                  <a:lnTo>
                    <a:pt x="312596" y="1420146"/>
                  </a:lnTo>
                  <a:lnTo>
                    <a:pt x="368413" y="1408523"/>
                  </a:lnTo>
                  <a:lnTo>
                    <a:pt x="424230" y="1396900"/>
                  </a:lnTo>
                  <a:lnTo>
                    <a:pt x="480047" y="1385277"/>
                  </a:lnTo>
                  <a:lnTo>
                    <a:pt x="535864" y="1373654"/>
                  </a:lnTo>
                  <a:lnTo>
                    <a:pt x="591681" y="1362031"/>
                  </a:lnTo>
                  <a:lnTo>
                    <a:pt x="647498" y="1350408"/>
                  </a:lnTo>
                  <a:lnTo>
                    <a:pt x="703315" y="1338785"/>
                  </a:lnTo>
                  <a:lnTo>
                    <a:pt x="759132" y="1327162"/>
                  </a:lnTo>
                  <a:lnTo>
                    <a:pt x="814949" y="1315538"/>
                  </a:lnTo>
                  <a:lnTo>
                    <a:pt x="805236" y="1258666"/>
                  </a:lnTo>
                  <a:lnTo>
                    <a:pt x="799656" y="1201239"/>
                  </a:lnTo>
                  <a:lnTo>
                    <a:pt x="798240" y="1143560"/>
                  </a:lnTo>
                  <a:lnTo>
                    <a:pt x="800993" y="1085930"/>
                  </a:lnTo>
                  <a:lnTo>
                    <a:pt x="807903" y="1028649"/>
                  </a:lnTo>
                  <a:lnTo>
                    <a:pt x="818932" y="972016"/>
                  </a:lnTo>
                  <a:lnTo>
                    <a:pt x="834023" y="916328"/>
                  </a:lnTo>
                  <a:lnTo>
                    <a:pt x="853098" y="861876"/>
                  </a:lnTo>
                  <a:lnTo>
                    <a:pt x="876056" y="808944"/>
                  </a:lnTo>
                  <a:lnTo>
                    <a:pt x="902778" y="757809"/>
                  </a:lnTo>
                  <a:lnTo>
                    <a:pt x="933123" y="708737"/>
                  </a:lnTo>
                  <a:lnTo>
                    <a:pt x="966934" y="661986"/>
                  </a:lnTo>
                  <a:lnTo>
                    <a:pt x="1004034" y="617799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960775" y="2302368"/>
              <a:ext cx="1104313" cy="1019992"/>
            </a:xfrm>
            <a:custGeom>
              <a:avLst/>
              <a:pathLst>
                <a:path w="1104313" h="1019992">
                  <a:moveTo>
                    <a:pt x="1104313" y="798200"/>
                  </a:moveTo>
                  <a:lnTo>
                    <a:pt x="1104313" y="741185"/>
                  </a:lnTo>
                  <a:lnTo>
                    <a:pt x="1104313" y="684171"/>
                  </a:lnTo>
                  <a:lnTo>
                    <a:pt x="1104313" y="627157"/>
                  </a:lnTo>
                  <a:lnTo>
                    <a:pt x="1104313" y="570142"/>
                  </a:lnTo>
                  <a:lnTo>
                    <a:pt x="1104313" y="513128"/>
                  </a:lnTo>
                  <a:lnTo>
                    <a:pt x="1104313" y="456114"/>
                  </a:lnTo>
                  <a:lnTo>
                    <a:pt x="1104313" y="399100"/>
                  </a:lnTo>
                  <a:lnTo>
                    <a:pt x="1104313" y="342085"/>
                  </a:lnTo>
                  <a:lnTo>
                    <a:pt x="1104313" y="285071"/>
                  </a:lnTo>
                  <a:lnTo>
                    <a:pt x="1104313" y="228057"/>
                  </a:lnTo>
                  <a:lnTo>
                    <a:pt x="1104313" y="171042"/>
                  </a:lnTo>
                  <a:lnTo>
                    <a:pt x="1104313" y="114028"/>
                  </a:lnTo>
                  <a:lnTo>
                    <a:pt x="1104313" y="57014"/>
                  </a:lnTo>
                  <a:lnTo>
                    <a:pt x="1104313" y="0"/>
                  </a:lnTo>
                  <a:lnTo>
                    <a:pt x="1048892" y="962"/>
                  </a:lnTo>
                  <a:lnTo>
                    <a:pt x="993538" y="3848"/>
                  </a:lnTo>
                  <a:lnTo>
                    <a:pt x="938317" y="8653"/>
                  </a:lnTo>
                  <a:lnTo>
                    <a:pt x="883296" y="15373"/>
                  </a:lnTo>
                  <a:lnTo>
                    <a:pt x="828542" y="23999"/>
                  </a:lnTo>
                  <a:lnTo>
                    <a:pt x="774120" y="34521"/>
                  </a:lnTo>
                  <a:lnTo>
                    <a:pt x="720097" y="46925"/>
                  </a:lnTo>
                  <a:lnTo>
                    <a:pt x="666536" y="61198"/>
                  </a:lnTo>
                  <a:lnTo>
                    <a:pt x="613503" y="77321"/>
                  </a:lnTo>
                  <a:lnTo>
                    <a:pt x="561062" y="95276"/>
                  </a:lnTo>
                  <a:lnTo>
                    <a:pt x="509276" y="115041"/>
                  </a:lnTo>
                  <a:lnTo>
                    <a:pt x="458208" y="136591"/>
                  </a:lnTo>
                  <a:lnTo>
                    <a:pt x="407918" y="159902"/>
                  </a:lnTo>
                  <a:lnTo>
                    <a:pt x="358468" y="184944"/>
                  </a:lnTo>
                  <a:lnTo>
                    <a:pt x="309917" y="211688"/>
                  </a:lnTo>
                  <a:lnTo>
                    <a:pt x="262323" y="240101"/>
                  </a:lnTo>
                  <a:lnTo>
                    <a:pt x="215745" y="270149"/>
                  </a:lnTo>
                  <a:lnTo>
                    <a:pt x="170238" y="301797"/>
                  </a:lnTo>
                  <a:lnTo>
                    <a:pt x="125857" y="335005"/>
                  </a:lnTo>
                  <a:lnTo>
                    <a:pt x="82656" y="369733"/>
                  </a:lnTo>
                  <a:lnTo>
                    <a:pt x="40687" y="405941"/>
                  </a:lnTo>
                  <a:lnTo>
                    <a:pt x="0" y="443584"/>
                  </a:lnTo>
                  <a:lnTo>
                    <a:pt x="39439" y="484756"/>
                  </a:lnTo>
                  <a:lnTo>
                    <a:pt x="78879" y="525928"/>
                  </a:lnTo>
                  <a:lnTo>
                    <a:pt x="118319" y="567100"/>
                  </a:lnTo>
                  <a:lnTo>
                    <a:pt x="157759" y="608272"/>
                  </a:lnTo>
                  <a:lnTo>
                    <a:pt x="197198" y="649444"/>
                  </a:lnTo>
                  <a:lnTo>
                    <a:pt x="236638" y="690616"/>
                  </a:lnTo>
                  <a:lnTo>
                    <a:pt x="276078" y="731788"/>
                  </a:lnTo>
                  <a:lnTo>
                    <a:pt x="315518" y="772960"/>
                  </a:lnTo>
                  <a:lnTo>
                    <a:pt x="354958" y="814132"/>
                  </a:lnTo>
                  <a:lnTo>
                    <a:pt x="394397" y="855304"/>
                  </a:lnTo>
                  <a:lnTo>
                    <a:pt x="433837" y="896476"/>
                  </a:lnTo>
                  <a:lnTo>
                    <a:pt x="473277" y="937648"/>
                  </a:lnTo>
                  <a:lnTo>
                    <a:pt x="512717" y="978820"/>
                  </a:lnTo>
                  <a:lnTo>
                    <a:pt x="552156" y="1019992"/>
                  </a:lnTo>
                  <a:lnTo>
                    <a:pt x="593485" y="983067"/>
                  </a:lnTo>
                  <a:lnTo>
                    <a:pt x="637276" y="949098"/>
                  </a:lnTo>
                  <a:lnTo>
                    <a:pt x="683318" y="918250"/>
                  </a:lnTo>
                  <a:lnTo>
                    <a:pt x="731391" y="890672"/>
                  </a:lnTo>
                  <a:lnTo>
                    <a:pt x="781261" y="866495"/>
                  </a:lnTo>
                  <a:lnTo>
                    <a:pt x="832688" y="845838"/>
                  </a:lnTo>
                  <a:lnTo>
                    <a:pt x="885425" y="828799"/>
                  </a:lnTo>
                  <a:lnTo>
                    <a:pt x="939217" y="815460"/>
                  </a:lnTo>
                  <a:lnTo>
                    <a:pt x="993805" y="805886"/>
                  </a:lnTo>
                  <a:lnTo>
                    <a:pt x="1048926" y="800124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377886" y="273855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001356" y="349044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875354" y="4427353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30336" y="499563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63984" y="461963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04576" y="345754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01842" y="270125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43322" y="1285278"/>
              <a:ext cx="64353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4060589" y="1723008"/>
              <a:ext cx="39910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0544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00499" y="1903268"/>
              <a:ext cx="3991000" cy="399100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6096000" y="2302368"/>
              <a:ext cx="1144829" cy="1040104"/>
            </a:xfrm>
            <a:custGeom>
              <a:avLst/>
              <a:pathLst>
                <a:path w="1144829" h="1040104">
                  <a:moveTo>
                    <a:pt x="572414" y="1040104"/>
                  </a:moveTo>
                  <a:lnTo>
                    <a:pt x="613301" y="1000369"/>
                  </a:lnTo>
                  <a:lnTo>
                    <a:pt x="654188" y="960633"/>
                  </a:lnTo>
                  <a:lnTo>
                    <a:pt x="695074" y="920898"/>
                  </a:lnTo>
                  <a:lnTo>
                    <a:pt x="735961" y="881162"/>
                  </a:lnTo>
                  <a:lnTo>
                    <a:pt x="776848" y="841427"/>
                  </a:lnTo>
                  <a:lnTo>
                    <a:pt x="817735" y="801692"/>
                  </a:lnTo>
                  <a:lnTo>
                    <a:pt x="858622" y="761956"/>
                  </a:lnTo>
                  <a:lnTo>
                    <a:pt x="899508" y="722221"/>
                  </a:lnTo>
                  <a:lnTo>
                    <a:pt x="940395" y="682485"/>
                  </a:lnTo>
                  <a:lnTo>
                    <a:pt x="981282" y="642750"/>
                  </a:lnTo>
                  <a:lnTo>
                    <a:pt x="1022169" y="603015"/>
                  </a:lnTo>
                  <a:lnTo>
                    <a:pt x="1063055" y="563279"/>
                  </a:lnTo>
                  <a:lnTo>
                    <a:pt x="1103942" y="523544"/>
                  </a:lnTo>
                  <a:lnTo>
                    <a:pt x="1144829" y="483808"/>
                  </a:lnTo>
                  <a:lnTo>
                    <a:pt x="1105462" y="444685"/>
                  </a:lnTo>
                  <a:lnTo>
                    <a:pt x="1064758" y="406953"/>
                  </a:lnTo>
                  <a:lnTo>
                    <a:pt x="1022767" y="370659"/>
                  </a:lnTo>
                  <a:lnTo>
                    <a:pt x="979541" y="335847"/>
                  </a:lnTo>
                  <a:lnTo>
                    <a:pt x="935130" y="302558"/>
                  </a:lnTo>
                  <a:lnTo>
                    <a:pt x="889589" y="270834"/>
                  </a:lnTo>
                  <a:lnTo>
                    <a:pt x="842972" y="240711"/>
                  </a:lnTo>
                  <a:lnTo>
                    <a:pt x="795337" y="212228"/>
                  </a:lnTo>
                  <a:lnTo>
                    <a:pt x="746740" y="185417"/>
                  </a:lnTo>
                  <a:lnTo>
                    <a:pt x="697241" y="160312"/>
                  </a:lnTo>
                  <a:lnTo>
                    <a:pt x="646899" y="136943"/>
                  </a:lnTo>
                  <a:lnTo>
                    <a:pt x="595774" y="115337"/>
                  </a:lnTo>
                  <a:lnTo>
                    <a:pt x="543930" y="95522"/>
                  </a:lnTo>
                  <a:lnTo>
                    <a:pt x="491429" y="77521"/>
                  </a:lnTo>
                  <a:lnTo>
                    <a:pt x="438333" y="61357"/>
                  </a:lnTo>
                  <a:lnTo>
                    <a:pt x="384707" y="47047"/>
                  </a:lnTo>
                  <a:lnTo>
                    <a:pt x="330617" y="34610"/>
                  </a:lnTo>
                  <a:lnTo>
                    <a:pt x="276127" y="24062"/>
                  </a:lnTo>
                  <a:lnTo>
                    <a:pt x="221303" y="15413"/>
                  </a:lnTo>
                  <a:lnTo>
                    <a:pt x="166212" y="8676"/>
                  </a:lnTo>
                  <a:lnTo>
                    <a:pt x="110919" y="3858"/>
                  </a:lnTo>
                  <a:lnTo>
                    <a:pt x="55493" y="964"/>
                  </a:lnTo>
                  <a:lnTo>
                    <a:pt x="0" y="0"/>
                  </a:lnTo>
                  <a:lnTo>
                    <a:pt x="0" y="57014"/>
                  </a:lnTo>
                  <a:lnTo>
                    <a:pt x="0" y="114028"/>
                  </a:lnTo>
                  <a:lnTo>
                    <a:pt x="0" y="171042"/>
                  </a:lnTo>
                  <a:lnTo>
                    <a:pt x="0" y="228057"/>
                  </a:lnTo>
                  <a:lnTo>
                    <a:pt x="0" y="285071"/>
                  </a:lnTo>
                  <a:lnTo>
                    <a:pt x="0" y="342085"/>
                  </a:lnTo>
                  <a:lnTo>
                    <a:pt x="0" y="399100"/>
                  </a:lnTo>
                  <a:lnTo>
                    <a:pt x="0" y="456114"/>
                  </a:lnTo>
                  <a:lnTo>
                    <a:pt x="0" y="513128"/>
                  </a:lnTo>
                  <a:lnTo>
                    <a:pt x="0" y="570142"/>
                  </a:lnTo>
                  <a:lnTo>
                    <a:pt x="0" y="627157"/>
                  </a:lnTo>
                  <a:lnTo>
                    <a:pt x="0" y="684171"/>
                  </a:lnTo>
                  <a:lnTo>
                    <a:pt x="0" y="741185"/>
                  </a:lnTo>
                  <a:lnTo>
                    <a:pt x="0" y="798200"/>
                  </a:lnTo>
                  <a:lnTo>
                    <a:pt x="57976" y="800308"/>
                  </a:lnTo>
                  <a:lnTo>
                    <a:pt x="115646" y="806622"/>
                  </a:lnTo>
                  <a:lnTo>
                    <a:pt x="172705" y="817108"/>
                  </a:lnTo>
                  <a:lnTo>
                    <a:pt x="228852" y="831710"/>
                  </a:lnTo>
                  <a:lnTo>
                    <a:pt x="283790" y="850353"/>
                  </a:lnTo>
                  <a:lnTo>
                    <a:pt x="337229" y="872936"/>
                  </a:lnTo>
                  <a:lnTo>
                    <a:pt x="388886" y="899341"/>
                  </a:lnTo>
                  <a:lnTo>
                    <a:pt x="438489" y="929429"/>
                  </a:lnTo>
                  <a:lnTo>
                    <a:pt x="485776" y="963040"/>
                  </a:lnTo>
                  <a:lnTo>
                    <a:pt x="530496" y="999997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6668414" y="2786177"/>
              <a:ext cx="1023751" cy="1518425"/>
            </a:xfrm>
            <a:custGeom>
              <a:avLst/>
              <a:pathLst>
                <a:path w="1023751" h="1518425">
                  <a:moveTo>
                    <a:pt x="199562" y="1315508"/>
                  </a:moveTo>
                  <a:lnTo>
                    <a:pt x="254703" y="1330002"/>
                  </a:lnTo>
                  <a:lnTo>
                    <a:pt x="309844" y="1344496"/>
                  </a:lnTo>
                  <a:lnTo>
                    <a:pt x="364985" y="1358990"/>
                  </a:lnTo>
                  <a:lnTo>
                    <a:pt x="420126" y="1373484"/>
                  </a:lnTo>
                  <a:lnTo>
                    <a:pt x="475268" y="1387978"/>
                  </a:lnTo>
                  <a:lnTo>
                    <a:pt x="530409" y="1402472"/>
                  </a:lnTo>
                  <a:lnTo>
                    <a:pt x="585550" y="1416966"/>
                  </a:lnTo>
                  <a:lnTo>
                    <a:pt x="640691" y="1431461"/>
                  </a:lnTo>
                  <a:lnTo>
                    <a:pt x="695832" y="1445955"/>
                  </a:lnTo>
                  <a:lnTo>
                    <a:pt x="750974" y="1460449"/>
                  </a:lnTo>
                  <a:lnTo>
                    <a:pt x="806115" y="1474943"/>
                  </a:lnTo>
                  <a:lnTo>
                    <a:pt x="861256" y="1489437"/>
                  </a:lnTo>
                  <a:lnTo>
                    <a:pt x="916397" y="1503931"/>
                  </a:lnTo>
                  <a:lnTo>
                    <a:pt x="971538" y="1518425"/>
                  </a:lnTo>
                  <a:lnTo>
                    <a:pt x="984538" y="1465283"/>
                  </a:lnTo>
                  <a:lnTo>
                    <a:pt x="995708" y="1411726"/>
                  </a:lnTo>
                  <a:lnTo>
                    <a:pt x="1005038" y="1357819"/>
                  </a:lnTo>
                  <a:lnTo>
                    <a:pt x="1012514" y="1303623"/>
                  </a:lnTo>
                  <a:lnTo>
                    <a:pt x="1018129" y="1249203"/>
                  </a:lnTo>
                  <a:lnTo>
                    <a:pt x="1021876" y="1194622"/>
                  </a:lnTo>
                  <a:lnTo>
                    <a:pt x="1023751" y="1139945"/>
                  </a:lnTo>
                  <a:lnTo>
                    <a:pt x="1023751" y="1085236"/>
                  </a:lnTo>
                  <a:lnTo>
                    <a:pt x="1021876" y="1030559"/>
                  </a:lnTo>
                  <a:lnTo>
                    <a:pt x="1018129" y="975979"/>
                  </a:lnTo>
                  <a:lnTo>
                    <a:pt x="1012514" y="921559"/>
                  </a:lnTo>
                  <a:lnTo>
                    <a:pt x="1005038" y="867363"/>
                  </a:lnTo>
                  <a:lnTo>
                    <a:pt x="995708" y="813455"/>
                  </a:lnTo>
                  <a:lnTo>
                    <a:pt x="984538" y="759899"/>
                  </a:lnTo>
                  <a:lnTo>
                    <a:pt x="971538" y="706757"/>
                  </a:lnTo>
                  <a:lnTo>
                    <a:pt x="956726" y="654091"/>
                  </a:lnTo>
                  <a:lnTo>
                    <a:pt x="940117" y="601964"/>
                  </a:lnTo>
                  <a:lnTo>
                    <a:pt x="921732" y="550437"/>
                  </a:lnTo>
                  <a:lnTo>
                    <a:pt x="901592" y="499569"/>
                  </a:lnTo>
                  <a:lnTo>
                    <a:pt x="879722" y="449422"/>
                  </a:lnTo>
                  <a:lnTo>
                    <a:pt x="856145" y="400054"/>
                  </a:lnTo>
                  <a:lnTo>
                    <a:pt x="830891" y="351522"/>
                  </a:lnTo>
                  <a:lnTo>
                    <a:pt x="803989" y="303885"/>
                  </a:lnTo>
                  <a:lnTo>
                    <a:pt x="775470" y="257197"/>
                  </a:lnTo>
                  <a:lnTo>
                    <a:pt x="745368" y="211514"/>
                  </a:lnTo>
                  <a:lnTo>
                    <a:pt x="713719" y="166889"/>
                  </a:lnTo>
                  <a:lnTo>
                    <a:pt x="680559" y="123374"/>
                  </a:lnTo>
                  <a:lnTo>
                    <a:pt x="645927" y="81022"/>
                  </a:lnTo>
                  <a:lnTo>
                    <a:pt x="609865" y="39881"/>
                  </a:lnTo>
                  <a:lnTo>
                    <a:pt x="572414" y="0"/>
                  </a:lnTo>
                  <a:lnTo>
                    <a:pt x="531527" y="39735"/>
                  </a:lnTo>
                  <a:lnTo>
                    <a:pt x="490641" y="79470"/>
                  </a:lnTo>
                  <a:lnTo>
                    <a:pt x="449754" y="119206"/>
                  </a:lnTo>
                  <a:lnTo>
                    <a:pt x="408867" y="158941"/>
                  </a:lnTo>
                  <a:lnTo>
                    <a:pt x="367980" y="198677"/>
                  </a:lnTo>
                  <a:lnTo>
                    <a:pt x="327094" y="238412"/>
                  </a:lnTo>
                  <a:lnTo>
                    <a:pt x="286207" y="278147"/>
                  </a:lnTo>
                  <a:lnTo>
                    <a:pt x="245320" y="317883"/>
                  </a:lnTo>
                  <a:lnTo>
                    <a:pt x="204433" y="357618"/>
                  </a:lnTo>
                  <a:lnTo>
                    <a:pt x="163547" y="397354"/>
                  </a:lnTo>
                  <a:lnTo>
                    <a:pt x="122660" y="437089"/>
                  </a:lnTo>
                  <a:lnTo>
                    <a:pt x="81773" y="476824"/>
                  </a:lnTo>
                  <a:lnTo>
                    <a:pt x="40886" y="516560"/>
                  </a:lnTo>
                  <a:lnTo>
                    <a:pt x="0" y="556295"/>
                  </a:lnTo>
                  <a:lnTo>
                    <a:pt x="36756" y="596806"/>
                  </a:lnTo>
                  <a:lnTo>
                    <a:pt x="70652" y="639740"/>
                  </a:lnTo>
                  <a:lnTo>
                    <a:pt x="101527" y="684894"/>
                  </a:lnTo>
                  <a:lnTo>
                    <a:pt x="129238" y="732057"/>
                  </a:lnTo>
                  <a:lnTo>
                    <a:pt x="153653" y="781006"/>
                  </a:lnTo>
                  <a:lnTo>
                    <a:pt x="174658" y="831514"/>
                  </a:lnTo>
                  <a:lnTo>
                    <a:pt x="192155" y="883341"/>
                  </a:lnTo>
                  <a:lnTo>
                    <a:pt x="206061" y="936245"/>
                  </a:lnTo>
                  <a:lnTo>
                    <a:pt x="216311" y="989977"/>
                  </a:lnTo>
                  <a:lnTo>
                    <a:pt x="222857" y="1044285"/>
                  </a:lnTo>
                  <a:lnTo>
                    <a:pt x="225668" y="1098914"/>
                  </a:lnTo>
                  <a:lnTo>
                    <a:pt x="224730" y="1153607"/>
                  </a:lnTo>
                  <a:lnTo>
                    <a:pt x="220049" y="1208107"/>
                  </a:lnTo>
                  <a:lnTo>
                    <a:pt x="211647" y="1262159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6488501" y="4101685"/>
              <a:ext cx="1151452" cy="1187142"/>
            </a:xfrm>
            <a:custGeom>
              <a:avLst/>
              <a:pathLst>
                <a:path w="1151452" h="1187142">
                  <a:moveTo>
                    <a:pt x="0" y="492112"/>
                  </a:moveTo>
                  <a:lnTo>
                    <a:pt x="28035" y="541757"/>
                  </a:lnTo>
                  <a:lnTo>
                    <a:pt x="56071" y="591402"/>
                  </a:lnTo>
                  <a:lnTo>
                    <a:pt x="84107" y="641047"/>
                  </a:lnTo>
                  <a:lnTo>
                    <a:pt x="112143" y="690692"/>
                  </a:lnTo>
                  <a:lnTo>
                    <a:pt x="140179" y="740337"/>
                  </a:lnTo>
                  <a:lnTo>
                    <a:pt x="168214" y="789982"/>
                  </a:lnTo>
                  <a:lnTo>
                    <a:pt x="196250" y="839627"/>
                  </a:lnTo>
                  <a:lnTo>
                    <a:pt x="224286" y="889272"/>
                  </a:lnTo>
                  <a:lnTo>
                    <a:pt x="252322" y="938917"/>
                  </a:lnTo>
                  <a:lnTo>
                    <a:pt x="280358" y="988562"/>
                  </a:lnTo>
                  <a:lnTo>
                    <a:pt x="308393" y="1038207"/>
                  </a:lnTo>
                  <a:lnTo>
                    <a:pt x="336429" y="1087852"/>
                  </a:lnTo>
                  <a:lnTo>
                    <a:pt x="364465" y="1137497"/>
                  </a:lnTo>
                  <a:lnTo>
                    <a:pt x="392501" y="1187142"/>
                  </a:lnTo>
                  <a:lnTo>
                    <a:pt x="440347" y="1159014"/>
                  </a:lnTo>
                  <a:lnTo>
                    <a:pt x="487187" y="1129239"/>
                  </a:lnTo>
                  <a:lnTo>
                    <a:pt x="532963" y="1097855"/>
                  </a:lnTo>
                  <a:lnTo>
                    <a:pt x="577621" y="1064898"/>
                  </a:lnTo>
                  <a:lnTo>
                    <a:pt x="621106" y="1030409"/>
                  </a:lnTo>
                  <a:lnTo>
                    <a:pt x="663365" y="994429"/>
                  </a:lnTo>
                  <a:lnTo>
                    <a:pt x="704349" y="957002"/>
                  </a:lnTo>
                  <a:lnTo>
                    <a:pt x="744007" y="918172"/>
                  </a:lnTo>
                  <a:lnTo>
                    <a:pt x="782291" y="877988"/>
                  </a:lnTo>
                  <a:lnTo>
                    <a:pt x="819155" y="836497"/>
                  </a:lnTo>
                  <a:lnTo>
                    <a:pt x="854554" y="793750"/>
                  </a:lnTo>
                  <a:lnTo>
                    <a:pt x="888446" y="749798"/>
                  </a:lnTo>
                  <a:lnTo>
                    <a:pt x="920790" y="704694"/>
                  </a:lnTo>
                  <a:lnTo>
                    <a:pt x="951546" y="658493"/>
                  </a:lnTo>
                  <a:lnTo>
                    <a:pt x="980678" y="611251"/>
                  </a:lnTo>
                  <a:lnTo>
                    <a:pt x="1008150" y="563025"/>
                  </a:lnTo>
                  <a:lnTo>
                    <a:pt x="1033929" y="513874"/>
                  </a:lnTo>
                  <a:lnTo>
                    <a:pt x="1057984" y="463855"/>
                  </a:lnTo>
                  <a:lnTo>
                    <a:pt x="1080285" y="413031"/>
                  </a:lnTo>
                  <a:lnTo>
                    <a:pt x="1100806" y="361462"/>
                  </a:lnTo>
                  <a:lnTo>
                    <a:pt x="1119523" y="309212"/>
                  </a:lnTo>
                  <a:lnTo>
                    <a:pt x="1136411" y="256342"/>
                  </a:lnTo>
                  <a:lnTo>
                    <a:pt x="1151452" y="202917"/>
                  </a:lnTo>
                  <a:lnTo>
                    <a:pt x="1096311" y="188423"/>
                  </a:lnTo>
                  <a:lnTo>
                    <a:pt x="1041169" y="173928"/>
                  </a:lnTo>
                  <a:lnTo>
                    <a:pt x="986028" y="159434"/>
                  </a:lnTo>
                  <a:lnTo>
                    <a:pt x="930887" y="144940"/>
                  </a:lnTo>
                  <a:lnTo>
                    <a:pt x="875746" y="130446"/>
                  </a:lnTo>
                  <a:lnTo>
                    <a:pt x="820605" y="115952"/>
                  </a:lnTo>
                  <a:lnTo>
                    <a:pt x="765463" y="101458"/>
                  </a:lnTo>
                  <a:lnTo>
                    <a:pt x="710322" y="86964"/>
                  </a:lnTo>
                  <a:lnTo>
                    <a:pt x="655181" y="72470"/>
                  </a:lnTo>
                  <a:lnTo>
                    <a:pt x="600040" y="57976"/>
                  </a:lnTo>
                  <a:lnTo>
                    <a:pt x="544899" y="43482"/>
                  </a:lnTo>
                  <a:lnTo>
                    <a:pt x="489757" y="28988"/>
                  </a:lnTo>
                  <a:lnTo>
                    <a:pt x="434616" y="14494"/>
                  </a:lnTo>
                  <a:lnTo>
                    <a:pt x="379475" y="0"/>
                  </a:lnTo>
                  <a:lnTo>
                    <a:pt x="362697" y="55535"/>
                  </a:lnTo>
                  <a:lnTo>
                    <a:pt x="341930" y="109706"/>
                  </a:lnTo>
                  <a:lnTo>
                    <a:pt x="317283" y="162225"/>
                  </a:lnTo>
                  <a:lnTo>
                    <a:pt x="288887" y="212815"/>
                  </a:lnTo>
                  <a:lnTo>
                    <a:pt x="256890" y="261209"/>
                  </a:lnTo>
                  <a:lnTo>
                    <a:pt x="221464" y="307151"/>
                  </a:lnTo>
                  <a:lnTo>
                    <a:pt x="182794" y="350398"/>
                  </a:lnTo>
                  <a:lnTo>
                    <a:pt x="141085" y="390723"/>
                  </a:lnTo>
                  <a:lnTo>
                    <a:pt x="96557" y="427911"/>
                  </a:lnTo>
                  <a:lnTo>
                    <a:pt x="49446" y="461767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5419037" y="4593798"/>
              <a:ext cx="1461965" cy="901357"/>
            </a:xfrm>
            <a:custGeom>
              <a:avLst/>
              <a:pathLst>
                <a:path w="1461965" h="901357">
                  <a:moveTo>
                    <a:pt x="338481" y="27849"/>
                  </a:moveTo>
                  <a:lnTo>
                    <a:pt x="314304" y="79483"/>
                  </a:lnTo>
                  <a:lnTo>
                    <a:pt x="290126" y="131117"/>
                  </a:lnTo>
                  <a:lnTo>
                    <a:pt x="265949" y="182751"/>
                  </a:lnTo>
                  <a:lnTo>
                    <a:pt x="241772" y="234386"/>
                  </a:lnTo>
                  <a:lnTo>
                    <a:pt x="217595" y="286020"/>
                  </a:lnTo>
                  <a:lnTo>
                    <a:pt x="193417" y="337654"/>
                  </a:lnTo>
                  <a:lnTo>
                    <a:pt x="169240" y="389288"/>
                  </a:lnTo>
                  <a:lnTo>
                    <a:pt x="145063" y="440922"/>
                  </a:lnTo>
                  <a:lnTo>
                    <a:pt x="120886" y="492557"/>
                  </a:lnTo>
                  <a:lnTo>
                    <a:pt x="96708" y="544191"/>
                  </a:lnTo>
                  <a:lnTo>
                    <a:pt x="72531" y="595825"/>
                  </a:lnTo>
                  <a:lnTo>
                    <a:pt x="48354" y="647459"/>
                  </a:lnTo>
                  <a:lnTo>
                    <a:pt x="24177" y="699093"/>
                  </a:lnTo>
                  <a:lnTo>
                    <a:pt x="0" y="750728"/>
                  </a:lnTo>
                  <a:lnTo>
                    <a:pt x="49537" y="772904"/>
                  </a:lnTo>
                  <a:lnTo>
                    <a:pt x="99800" y="793384"/>
                  </a:lnTo>
                  <a:lnTo>
                    <a:pt x="150729" y="812144"/>
                  </a:lnTo>
                  <a:lnTo>
                    <a:pt x="202267" y="829161"/>
                  </a:lnTo>
                  <a:lnTo>
                    <a:pt x="254354" y="844417"/>
                  </a:lnTo>
                  <a:lnTo>
                    <a:pt x="306929" y="857893"/>
                  </a:lnTo>
                  <a:lnTo>
                    <a:pt x="359932" y="869574"/>
                  </a:lnTo>
                  <a:lnTo>
                    <a:pt x="413302" y="879447"/>
                  </a:lnTo>
                  <a:lnTo>
                    <a:pt x="466976" y="887499"/>
                  </a:lnTo>
                  <a:lnTo>
                    <a:pt x="520893" y="893723"/>
                  </a:lnTo>
                  <a:lnTo>
                    <a:pt x="574990" y="898110"/>
                  </a:lnTo>
                  <a:lnTo>
                    <a:pt x="629205" y="900656"/>
                  </a:lnTo>
                  <a:lnTo>
                    <a:pt x="683475" y="901357"/>
                  </a:lnTo>
                  <a:lnTo>
                    <a:pt x="737738" y="900213"/>
                  </a:lnTo>
                  <a:lnTo>
                    <a:pt x="791931" y="897225"/>
                  </a:lnTo>
                  <a:lnTo>
                    <a:pt x="845990" y="892396"/>
                  </a:lnTo>
                  <a:lnTo>
                    <a:pt x="899855" y="885733"/>
                  </a:lnTo>
                  <a:lnTo>
                    <a:pt x="953461" y="877243"/>
                  </a:lnTo>
                  <a:lnTo>
                    <a:pt x="1006748" y="866935"/>
                  </a:lnTo>
                  <a:lnTo>
                    <a:pt x="1059654" y="854822"/>
                  </a:lnTo>
                  <a:lnTo>
                    <a:pt x="1112118" y="840917"/>
                  </a:lnTo>
                  <a:lnTo>
                    <a:pt x="1164078" y="825237"/>
                  </a:lnTo>
                  <a:lnTo>
                    <a:pt x="1215476" y="807799"/>
                  </a:lnTo>
                  <a:lnTo>
                    <a:pt x="1266251" y="788625"/>
                  </a:lnTo>
                  <a:lnTo>
                    <a:pt x="1316345" y="767736"/>
                  </a:lnTo>
                  <a:lnTo>
                    <a:pt x="1365700" y="745155"/>
                  </a:lnTo>
                  <a:lnTo>
                    <a:pt x="1414258" y="720911"/>
                  </a:lnTo>
                  <a:lnTo>
                    <a:pt x="1461965" y="695029"/>
                  </a:lnTo>
                  <a:lnTo>
                    <a:pt x="1433929" y="645384"/>
                  </a:lnTo>
                  <a:lnTo>
                    <a:pt x="1405893" y="595739"/>
                  </a:lnTo>
                  <a:lnTo>
                    <a:pt x="1377857" y="546094"/>
                  </a:lnTo>
                  <a:lnTo>
                    <a:pt x="1349822" y="496449"/>
                  </a:lnTo>
                  <a:lnTo>
                    <a:pt x="1321786" y="446804"/>
                  </a:lnTo>
                  <a:lnTo>
                    <a:pt x="1293750" y="397159"/>
                  </a:lnTo>
                  <a:lnTo>
                    <a:pt x="1265714" y="347514"/>
                  </a:lnTo>
                  <a:lnTo>
                    <a:pt x="1237678" y="297869"/>
                  </a:lnTo>
                  <a:lnTo>
                    <a:pt x="1209642" y="248224"/>
                  </a:lnTo>
                  <a:lnTo>
                    <a:pt x="1181607" y="198579"/>
                  </a:lnTo>
                  <a:lnTo>
                    <a:pt x="1153571" y="148934"/>
                  </a:lnTo>
                  <a:lnTo>
                    <a:pt x="1125535" y="99289"/>
                  </a:lnTo>
                  <a:lnTo>
                    <a:pt x="1097499" y="49644"/>
                  </a:lnTo>
                  <a:lnTo>
                    <a:pt x="1069463" y="0"/>
                  </a:lnTo>
                  <a:lnTo>
                    <a:pt x="1021331" y="25063"/>
                  </a:lnTo>
                  <a:lnTo>
                    <a:pt x="971607" y="46797"/>
                  </a:lnTo>
                  <a:lnTo>
                    <a:pt x="920520" y="65103"/>
                  </a:lnTo>
                  <a:lnTo>
                    <a:pt x="868308" y="79896"/>
                  </a:lnTo>
                  <a:lnTo>
                    <a:pt x="815212" y="91106"/>
                  </a:lnTo>
                  <a:lnTo>
                    <a:pt x="761476" y="98683"/>
                  </a:lnTo>
                  <a:lnTo>
                    <a:pt x="707350" y="102591"/>
                  </a:lnTo>
                  <a:lnTo>
                    <a:pt x="653084" y="102813"/>
                  </a:lnTo>
                  <a:lnTo>
                    <a:pt x="598927" y="99346"/>
                  </a:lnTo>
                  <a:lnTo>
                    <a:pt x="545132" y="92208"/>
                  </a:lnTo>
                  <a:lnTo>
                    <a:pt x="491946" y="81431"/>
                  </a:lnTo>
                  <a:lnTo>
                    <a:pt x="439615" y="67065"/>
                  </a:lnTo>
                  <a:lnTo>
                    <a:pt x="388381" y="49177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4713476" y="4297868"/>
              <a:ext cx="1044041" cy="1046657"/>
            </a:xfrm>
            <a:custGeom>
              <a:avLst/>
              <a:pathLst>
                <a:path w="1044041" h="1046657">
                  <a:moveTo>
                    <a:pt x="691261" y="0"/>
                  </a:moveTo>
                  <a:lnTo>
                    <a:pt x="641885" y="28507"/>
                  </a:lnTo>
                  <a:lnTo>
                    <a:pt x="592509" y="57014"/>
                  </a:lnTo>
                  <a:lnTo>
                    <a:pt x="543134" y="85521"/>
                  </a:lnTo>
                  <a:lnTo>
                    <a:pt x="493758" y="114028"/>
                  </a:lnTo>
                  <a:lnTo>
                    <a:pt x="444382" y="142535"/>
                  </a:lnTo>
                  <a:lnTo>
                    <a:pt x="395006" y="171042"/>
                  </a:lnTo>
                  <a:lnTo>
                    <a:pt x="345630" y="199550"/>
                  </a:lnTo>
                  <a:lnTo>
                    <a:pt x="296254" y="228057"/>
                  </a:lnTo>
                  <a:lnTo>
                    <a:pt x="246879" y="256564"/>
                  </a:lnTo>
                  <a:lnTo>
                    <a:pt x="197503" y="285071"/>
                  </a:lnTo>
                  <a:lnTo>
                    <a:pt x="148127" y="313578"/>
                  </a:lnTo>
                  <a:lnTo>
                    <a:pt x="98751" y="342085"/>
                  </a:lnTo>
                  <a:lnTo>
                    <a:pt x="49375" y="370592"/>
                  </a:lnTo>
                  <a:lnTo>
                    <a:pt x="0" y="399100"/>
                  </a:lnTo>
                  <a:lnTo>
                    <a:pt x="27804" y="445430"/>
                  </a:lnTo>
                  <a:lnTo>
                    <a:pt x="57161" y="490793"/>
                  </a:lnTo>
                  <a:lnTo>
                    <a:pt x="88037" y="535137"/>
                  </a:lnTo>
                  <a:lnTo>
                    <a:pt x="120395" y="578410"/>
                  </a:lnTo>
                  <a:lnTo>
                    <a:pt x="154199" y="620564"/>
                  </a:lnTo>
                  <a:lnTo>
                    <a:pt x="189411" y="661549"/>
                  </a:lnTo>
                  <a:lnTo>
                    <a:pt x="225989" y="701319"/>
                  </a:lnTo>
                  <a:lnTo>
                    <a:pt x="263892" y="739828"/>
                  </a:lnTo>
                  <a:lnTo>
                    <a:pt x="303077" y="777033"/>
                  </a:lnTo>
                  <a:lnTo>
                    <a:pt x="343498" y="812890"/>
                  </a:lnTo>
                  <a:lnTo>
                    <a:pt x="385110" y="847359"/>
                  </a:lnTo>
                  <a:lnTo>
                    <a:pt x="427865" y="880400"/>
                  </a:lnTo>
                  <a:lnTo>
                    <a:pt x="471713" y="911975"/>
                  </a:lnTo>
                  <a:lnTo>
                    <a:pt x="516604" y="942048"/>
                  </a:lnTo>
                  <a:lnTo>
                    <a:pt x="562488" y="970584"/>
                  </a:lnTo>
                  <a:lnTo>
                    <a:pt x="609311" y="997552"/>
                  </a:lnTo>
                  <a:lnTo>
                    <a:pt x="657020" y="1022919"/>
                  </a:lnTo>
                  <a:lnTo>
                    <a:pt x="705560" y="1046657"/>
                  </a:lnTo>
                  <a:lnTo>
                    <a:pt x="729737" y="995023"/>
                  </a:lnTo>
                  <a:lnTo>
                    <a:pt x="753914" y="943389"/>
                  </a:lnTo>
                  <a:lnTo>
                    <a:pt x="778092" y="891755"/>
                  </a:lnTo>
                  <a:lnTo>
                    <a:pt x="802269" y="840120"/>
                  </a:lnTo>
                  <a:lnTo>
                    <a:pt x="826446" y="788486"/>
                  </a:lnTo>
                  <a:lnTo>
                    <a:pt x="850623" y="736852"/>
                  </a:lnTo>
                  <a:lnTo>
                    <a:pt x="874801" y="685218"/>
                  </a:lnTo>
                  <a:lnTo>
                    <a:pt x="898978" y="633584"/>
                  </a:lnTo>
                  <a:lnTo>
                    <a:pt x="923155" y="581949"/>
                  </a:lnTo>
                  <a:lnTo>
                    <a:pt x="947332" y="530315"/>
                  </a:lnTo>
                  <a:lnTo>
                    <a:pt x="971510" y="478681"/>
                  </a:lnTo>
                  <a:lnTo>
                    <a:pt x="995687" y="427047"/>
                  </a:lnTo>
                  <a:lnTo>
                    <a:pt x="1019864" y="375412"/>
                  </a:lnTo>
                  <a:lnTo>
                    <a:pt x="1044041" y="323778"/>
                  </a:lnTo>
                  <a:lnTo>
                    <a:pt x="995917" y="299226"/>
                  </a:lnTo>
                  <a:lnTo>
                    <a:pt x="949564" y="271474"/>
                  </a:lnTo>
                  <a:lnTo>
                    <a:pt x="905194" y="240650"/>
                  </a:lnTo>
                  <a:lnTo>
                    <a:pt x="863011" y="206895"/>
                  </a:lnTo>
                  <a:lnTo>
                    <a:pt x="823207" y="170364"/>
                  </a:lnTo>
                  <a:lnTo>
                    <a:pt x="785967" y="131224"/>
                  </a:lnTo>
                  <a:lnTo>
                    <a:pt x="751459" y="89655"/>
                  </a:lnTo>
                  <a:lnTo>
                    <a:pt x="719842" y="45846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4499646" y="3074391"/>
              <a:ext cx="912815" cy="1622577"/>
            </a:xfrm>
            <a:custGeom>
              <a:avLst/>
              <a:pathLst>
                <a:path w="912815" h="1622577">
                  <a:moveTo>
                    <a:pt x="912815" y="412188"/>
                  </a:moveTo>
                  <a:lnTo>
                    <a:pt x="863991" y="382746"/>
                  </a:lnTo>
                  <a:lnTo>
                    <a:pt x="815167" y="353304"/>
                  </a:lnTo>
                  <a:lnTo>
                    <a:pt x="766342" y="323862"/>
                  </a:lnTo>
                  <a:lnTo>
                    <a:pt x="717518" y="294420"/>
                  </a:lnTo>
                  <a:lnTo>
                    <a:pt x="668694" y="264978"/>
                  </a:lnTo>
                  <a:lnTo>
                    <a:pt x="619870" y="235536"/>
                  </a:lnTo>
                  <a:lnTo>
                    <a:pt x="571046" y="206094"/>
                  </a:lnTo>
                  <a:lnTo>
                    <a:pt x="522222" y="176652"/>
                  </a:lnTo>
                  <a:lnTo>
                    <a:pt x="473398" y="147210"/>
                  </a:lnTo>
                  <a:lnTo>
                    <a:pt x="424573" y="117768"/>
                  </a:lnTo>
                  <a:lnTo>
                    <a:pt x="375749" y="88326"/>
                  </a:lnTo>
                  <a:lnTo>
                    <a:pt x="326925" y="58884"/>
                  </a:lnTo>
                  <a:lnTo>
                    <a:pt x="278101" y="29442"/>
                  </a:lnTo>
                  <a:lnTo>
                    <a:pt x="229277" y="0"/>
                  </a:lnTo>
                  <a:lnTo>
                    <a:pt x="201737" y="47498"/>
                  </a:lnTo>
                  <a:lnTo>
                    <a:pt x="175846" y="95916"/>
                  </a:lnTo>
                  <a:lnTo>
                    <a:pt x="151636" y="145195"/>
                  </a:lnTo>
                  <a:lnTo>
                    <a:pt x="129135" y="195277"/>
                  </a:lnTo>
                  <a:lnTo>
                    <a:pt x="108369" y="246104"/>
                  </a:lnTo>
                  <a:lnTo>
                    <a:pt x="89364" y="297615"/>
                  </a:lnTo>
                  <a:lnTo>
                    <a:pt x="72141" y="349749"/>
                  </a:lnTo>
                  <a:lnTo>
                    <a:pt x="56721" y="402444"/>
                  </a:lnTo>
                  <a:lnTo>
                    <a:pt x="43122" y="455638"/>
                  </a:lnTo>
                  <a:lnTo>
                    <a:pt x="31360" y="509269"/>
                  </a:lnTo>
                  <a:lnTo>
                    <a:pt x="21450" y="563272"/>
                  </a:lnTo>
                  <a:lnTo>
                    <a:pt x="13403" y="617584"/>
                  </a:lnTo>
                  <a:lnTo>
                    <a:pt x="7228" y="672141"/>
                  </a:lnTo>
                  <a:lnTo>
                    <a:pt x="2933" y="726878"/>
                  </a:lnTo>
                  <a:lnTo>
                    <a:pt x="522" y="781730"/>
                  </a:lnTo>
                  <a:lnTo>
                    <a:pt x="0" y="836633"/>
                  </a:lnTo>
                  <a:lnTo>
                    <a:pt x="1365" y="891521"/>
                  </a:lnTo>
                  <a:lnTo>
                    <a:pt x="4617" y="946329"/>
                  </a:lnTo>
                  <a:lnTo>
                    <a:pt x="9753" y="1000994"/>
                  </a:lnTo>
                  <a:lnTo>
                    <a:pt x="16764" y="1055449"/>
                  </a:lnTo>
                  <a:lnTo>
                    <a:pt x="25645" y="1109632"/>
                  </a:lnTo>
                  <a:lnTo>
                    <a:pt x="36383" y="1163476"/>
                  </a:lnTo>
                  <a:lnTo>
                    <a:pt x="48967" y="1216920"/>
                  </a:lnTo>
                  <a:lnTo>
                    <a:pt x="63381" y="1269899"/>
                  </a:lnTo>
                  <a:lnTo>
                    <a:pt x="79608" y="1322352"/>
                  </a:lnTo>
                  <a:lnTo>
                    <a:pt x="97629" y="1374215"/>
                  </a:lnTo>
                  <a:lnTo>
                    <a:pt x="117424" y="1425428"/>
                  </a:lnTo>
                  <a:lnTo>
                    <a:pt x="138967" y="1475930"/>
                  </a:lnTo>
                  <a:lnTo>
                    <a:pt x="162235" y="1525661"/>
                  </a:lnTo>
                  <a:lnTo>
                    <a:pt x="187199" y="1574562"/>
                  </a:lnTo>
                  <a:lnTo>
                    <a:pt x="213830" y="1622577"/>
                  </a:lnTo>
                  <a:lnTo>
                    <a:pt x="263205" y="1594070"/>
                  </a:lnTo>
                  <a:lnTo>
                    <a:pt x="312581" y="1565562"/>
                  </a:lnTo>
                  <a:lnTo>
                    <a:pt x="361957" y="1537055"/>
                  </a:lnTo>
                  <a:lnTo>
                    <a:pt x="411333" y="1508548"/>
                  </a:lnTo>
                  <a:lnTo>
                    <a:pt x="460709" y="1480041"/>
                  </a:lnTo>
                  <a:lnTo>
                    <a:pt x="510084" y="1451534"/>
                  </a:lnTo>
                  <a:lnTo>
                    <a:pt x="559460" y="1423027"/>
                  </a:lnTo>
                  <a:lnTo>
                    <a:pt x="608836" y="1394519"/>
                  </a:lnTo>
                  <a:lnTo>
                    <a:pt x="658212" y="1366012"/>
                  </a:lnTo>
                  <a:lnTo>
                    <a:pt x="707588" y="1337505"/>
                  </a:lnTo>
                  <a:lnTo>
                    <a:pt x="756964" y="1308998"/>
                  </a:lnTo>
                  <a:lnTo>
                    <a:pt x="806339" y="1280491"/>
                  </a:lnTo>
                  <a:lnTo>
                    <a:pt x="855715" y="1251984"/>
                  </a:lnTo>
                  <a:lnTo>
                    <a:pt x="905091" y="1223477"/>
                  </a:lnTo>
                  <a:lnTo>
                    <a:pt x="878492" y="1173374"/>
                  </a:lnTo>
                  <a:lnTo>
                    <a:pt x="855518" y="1121508"/>
                  </a:lnTo>
                  <a:lnTo>
                    <a:pt x="836286" y="1068141"/>
                  </a:lnTo>
                  <a:lnTo>
                    <a:pt x="820892" y="1013544"/>
                  </a:lnTo>
                  <a:lnTo>
                    <a:pt x="809415" y="957991"/>
                  </a:lnTo>
                  <a:lnTo>
                    <a:pt x="801913" y="901763"/>
                  </a:lnTo>
                  <a:lnTo>
                    <a:pt x="798423" y="845144"/>
                  </a:lnTo>
                  <a:lnTo>
                    <a:pt x="798963" y="788421"/>
                  </a:lnTo>
                  <a:lnTo>
                    <a:pt x="803530" y="731879"/>
                  </a:lnTo>
                  <a:lnTo>
                    <a:pt x="812102" y="675804"/>
                  </a:lnTo>
                  <a:lnTo>
                    <a:pt x="824634" y="620480"/>
                  </a:lnTo>
                  <a:lnTo>
                    <a:pt x="841064" y="566185"/>
                  </a:lnTo>
                  <a:lnTo>
                    <a:pt x="861309" y="513195"/>
                  </a:lnTo>
                  <a:lnTo>
                    <a:pt x="885266" y="461776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728924" y="2302368"/>
              <a:ext cx="1367075" cy="1184211"/>
            </a:xfrm>
            <a:custGeom>
              <a:avLst/>
              <a:pathLst>
                <a:path w="1367075" h="1184211">
                  <a:moveTo>
                    <a:pt x="1367075" y="798200"/>
                  </a:moveTo>
                  <a:lnTo>
                    <a:pt x="1367075" y="741185"/>
                  </a:lnTo>
                  <a:lnTo>
                    <a:pt x="1367075" y="684171"/>
                  </a:lnTo>
                  <a:lnTo>
                    <a:pt x="1367075" y="627157"/>
                  </a:lnTo>
                  <a:lnTo>
                    <a:pt x="1367075" y="570142"/>
                  </a:lnTo>
                  <a:lnTo>
                    <a:pt x="1367075" y="513128"/>
                  </a:lnTo>
                  <a:lnTo>
                    <a:pt x="1367075" y="456114"/>
                  </a:lnTo>
                  <a:lnTo>
                    <a:pt x="1367075" y="399100"/>
                  </a:lnTo>
                  <a:lnTo>
                    <a:pt x="1367075" y="342085"/>
                  </a:lnTo>
                  <a:lnTo>
                    <a:pt x="1367075" y="285071"/>
                  </a:lnTo>
                  <a:lnTo>
                    <a:pt x="1367075" y="228057"/>
                  </a:lnTo>
                  <a:lnTo>
                    <a:pt x="1367075" y="171042"/>
                  </a:lnTo>
                  <a:lnTo>
                    <a:pt x="1367075" y="114028"/>
                  </a:lnTo>
                  <a:lnTo>
                    <a:pt x="1367075" y="57014"/>
                  </a:lnTo>
                  <a:lnTo>
                    <a:pt x="1367075" y="0"/>
                  </a:lnTo>
                  <a:lnTo>
                    <a:pt x="1312374" y="937"/>
                  </a:lnTo>
                  <a:lnTo>
                    <a:pt x="1257738" y="3748"/>
                  </a:lnTo>
                  <a:lnTo>
                    <a:pt x="1203229" y="8430"/>
                  </a:lnTo>
                  <a:lnTo>
                    <a:pt x="1148913" y="14977"/>
                  </a:lnTo>
                  <a:lnTo>
                    <a:pt x="1094854" y="23381"/>
                  </a:lnTo>
                  <a:lnTo>
                    <a:pt x="1041114" y="33632"/>
                  </a:lnTo>
                  <a:lnTo>
                    <a:pt x="987757" y="45719"/>
                  </a:lnTo>
                  <a:lnTo>
                    <a:pt x="934845" y="59627"/>
                  </a:lnTo>
                  <a:lnTo>
                    <a:pt x="882441" y="75340"/>
                  </a:lnTo>
                  <a:lnTo>
                    <a:pt x="830606" y="92839"/>
                  </a:lnTo>
                  <a:lnTo>
                    <a:pt x="779401" y="112104"/>
                  </a:lnTo>
                  <a:lnTo>
                    <a:pt x="728887" y="133113"/>
                  </a:lnTo>
                  <a:lnTo>
                    <a:pt x="679122" y="155840"/>
                  </a:lnTo>
                  <a:lnTo>
                    <a:pt x="630164" y="180258"/>
                  </a:lnTo>
                  <a:lnTo>
                    <a:pt x="582073" y="206340"/>
                  </a:lnTo>
                  <a:lnTo>
                    <a:pt x="534903" y="234055"/>
                  </a:lnTo>
                  <a:lnTo>
                    <a:pt x="488711" y="263370"/>
                  </a:lnTo>
                  <a:lnTo>
                    <a:pt x="443550" y="294250"/>
                  </a:lnTo>
                  <a:lnTo>
                    <a:pt x="399474" y="326659"/>
                  </a:lnTo>
                  <a:lnTo>
                    <a:pt x="356534" y="360560"/>
                  </a:lnTo>
                  <a:lnTo>
                    <a:pt x="314781" y="395912"/>
                  </a:lnTo>
                  <a:lnTo>
                    <a:pt x="274264" y="432674"/>
                  </a:lnTo>
                  <a:lnTo>
                    <a:pt x="235031" y="470803"/>
                  </a:lnTo>
                  <a:lnTo>
                    <a:pt x="197127" y="510254"/>
                  </a:lnTo>
                  <a:lnTo>
                    <a:pt x="160596" y="550980"/>
                  </a:lnTo>
                  <a:lnTo>
                    <a:pt x="125483" y="592934"/>
                  </a:lnTo>
                  <a:lnTo>
                    <a:pt x="91829" y="636067"/>
                  </a:lnTo>
                  <a:lnTo>
                    <a:pt x="59671" y="680327"/>
                  </a:lnTo>
                  <a:lnTo>
                    <a:pt x="29050" y="725664"/>
                  </a:lnTo>
                  <a:lnTo>
                    <a:pt x="0" y="772023"/>
                  </a:lnTo>
                  <a:lnTo>
                    <a:pt x="48824" y="801465"/>
                  </a:lnTo>
                  <a:lnTo>
                    <a:pt x="97648" y="830907"/>
                  </a:lnTo>
                  <a:lnTo>
                    <a:pt x="146472" y="860349"/>
                  </a:lnTo>
                  <a:lnTo>
                    <a:pt x="195296" y="889791"/>
                  </a:lnTo>
                  <a:lnTo>
                    <a:pt x="244120" y="919233"/>
                  </a:lnTo>
                  <a:lnTo>
                    <a:pt x="292944" y="948675"/>
                  </a:lnTo>
                  <a:lnTo>
                    <a:pt x="341768" y="978117"/>
                  </a:lnTo>
                  <a:lnTo>
                    <a:pt x="390593" y="1007559"/>
                  </a:lnTo>
                  <a:lnTo>
                    <a:pt x="439417" y="1037001"/>
                  </a:lnTo>
                  <a:lnTo>
                    <a:pt x="488241" y="1066443"/>
                  </a:lnTo>
                  <a:lnTo>
                    <a:pt x="537065" y="1095885"/>
                  </a:lnTo>
                  <a:lnTo>
                    <a:pt x="585889" y="1125327"/>
                  </a:lnTo>
                  <a:lnTo>
                    <a:pt x="634713" y="1154769"/>
                  </a:lnTo>
                  <a:lnTo>
                    <a:pt x="683537" y="1184211"/>
                  </a:lnTo>
                  <a:lnTo>
                    <a:pt x="713373" y="1138364"/>
                  </a:lnTo>
                  <a:lnTo>
                    <a:pt x="746279" y="1094667"/>
                  </a:lnTo>
                  <a:lnTo>
                    <a:pt x="782101" y="1053327"/>
                  </a:lnTo>
                  <a:lnTo>
                    <a:pt x="820670" y="1014537"/>
                  </a:lnTo>
                  <a:lnTo>
                    <a:pt x="861805" y="978480"/>
                  </a:lnTo>
                  <a:lnTo>
                    <a:pt x="905313" y="945325"/>
                  </a:lnTo>
                  <a:lnTo>
                    <a:pt x="950989" y="915227"/>
                  </a:lnTo>
                  <a:lnTo>
                    <a:pt x="998620" y="888329"/>
                  </a:lnTo>
                  <a:lnTo>
                    <a:pt x="1047981" y="864756"/>
                  </a:lnTo>
                  <a:lnTo>
                    <a:pt x="1098841" y="844619"/>
                  </a:lnTo>
                  <a:lnTo>
                    <a:pt x="1150960" y="828013"/>
                  </a:lnTo>
                  <a:lnTo>
                    <a:pt x="1204094" y="815016"/>
                  </a:lnTo>
                  <a:lnTo>
                    <a:pt x="1257994" y="805688"/>
                  </a:lnTo>
                  <a:lnTo>
                    <a:pt x="1312406" y="800074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6345104" y="270941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036996" y="3507901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827175" y="454340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924613" y="500870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069446" y="469437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81785" y="380087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290279" y="2769733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181600" y="1281260"/>
              <a:ext cx="1828800" cy="225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8091500" y="1723008"/>
              <a:ext cx="39910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8111455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8131410" y="1903268"/>
              <a:ext cx="3991000" cy="399100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0126910" y="2302368"/>
              <a:ext cx="1176989" cy="1057144"/>
            </a:xfrm>
            <a:custGeom>
              <a:avLst/>
              <a:pathLst>
                <a:path w="1176989" h="1057144">
                  <a:moveTo>
                    <a:pt x="588494" y="1057144"/>
                  </a:moveTo>
                  <a:lnTo>
                    <a:pt x="630530" y="1018625"/>
                  </a:lnTo>
                  <a:lnTo>
                    <a:pt x="672565" y="980107"/>
                  </a:lnTo>
                  <a:lnTo>
                    <a:pt x="714600" y="941589"/>
                  </a:lnTo>
                  <a:lnTo>
                    <a:pt x="756636" y="903070"/>
                  </a:lnTo>
                  <a:lnTo>
                    <a:pt x="798671" y="864552"/>
                  </a:lnTo>
                  <a:lnTo>
                    <a:pt x="840706" y="826034"/>
                  </a:lnTo>
                  <a:lnTo>
                    <a:pt x="882742" y="787515"/>
                  </a:lnTo>
                  <a:lnTo>
                    <a:pt x="924777" y="748997"/>
                  </a:lnTo>
                  <a:lnTo>
                    <a:pt x="966812" y="710479"/>
                  </a:lnTo>
                  <a:lnTo>
                    <a:pt x="1008848" y="671961"/>
                  </a:lnTo>
                  <a:lnTo>
                    <a:pt x="1050883" y="633442"/>
                  </a:lnTo>
                  <a:lnTo>
                    <a:pt x="1092919" y="594924"/>
                  </a:lnTo>
                  <a:lnTo>
                    <a:pt x="1134954" y="556406"/>
                  </a:lnTo>
                  <a:lnTo>
                    <a:pt x="1176989" y="517887"/>
                  </a:lnTo>
                  <a:lnTo>
                    <a:pt x="1139039" y="477882"/>
                  </a:lnTo>
                  <a:lnTo>
                    <a:pt x="1099731" y="439211"/>
                  </a:lnTo>
                  <a:lnTo>
                    <a:pt x="1059110" y="401921"/>
                  </a:lnTo>
                  <a:lnTo>
                    <a:pt x="1017225" y="366056"/>
                  </a:lnTo>
                  <a:lnTo>
                    <a:pt x="974127" y="331659"/>
                  </a:lnTo>
                  <a:lnTo>
                    <a:pt x="929867" y="298771"/>
                  </a:lnTo>
                  <a:lnTo>
                    <a:pt x="884497" y="267431"/>
                  </a:lnTo>
                  <a:lnTo>
                    <a:pt x="838072" y="237677"/>
                  </a:lnTo>
                  <a:lnTo>
                    <a:pt x="790647" y="209544"/>
                  </a:lnTo>
                  <a:lnTo>
                    <a:pt x="742279" y="183065"/>
                  </a:lnTo>
                  <a:lnTo>
                    <a:pt x="693025" y="158273"/>
                  </a:lnTo>
                  <a:lnTo>
                    <a:pt x="642944" y="135196"/>
                  </a:lnTo>
                  <a:lnTo>
                    <a:pt x="592097" y="113863"/>
                  </a:lnTo>
                  <a:lnTo>
                    <a:pt x="540542" y="94299"/>
                  </a:lnTo>
                  <a:lnTo>
                    <a:pt x="488343" y="76527"/>
                  </a:lnTo>
                  <a:lnTo>
                    <a:pt x="435561" y="60568"/>
                  </a:lnTo>
                  <a:lnTo>
                    <a:pt x="382260" y="46441"/>
                  </a:lnTo>
                  <a:lnTo>
                    <a:pt x="328502" y="34164"/>
                  </a:lnTo>
                  <a:lnTo>
                    <a:pt x="274353" y="23751"/>
                  </a:lnTo>
                  <a:lnTo>
                    <a:pt x="219876" y="15214"/>
                  </a:lnTo>
                  <a:lnTo>
                    <a:pt x="165137" y="8564"/>
                  </a:lnTo>
                  <a:lnTo>
                    <a:pt x="110201" y="3808"/>
                  </a:lnTo>
                  <a:lnTo>
                    <a:pt x="55133" y="952"/>
                  </a:lnTo>
                  <a:lnTo>
                    <a:pt x="0" y="0"/>
                  </a:lnTo>
                  <a:lnTo>
                    <a:pt x="0" y="57014"/>
                  </a:lnTo>
                  <a:lnTo>
                    <a:pt x="0" y="114028"/>
                  </a:lnTo>
                  <a:lnTo>
                    <a:pt x="0" y="171042"/>
                  </a:lnTo>
                  <a:lnTo>
                    <a:pt x="0" y="228057"/>
                  </a:lnTo>
                  <a:lnTo>
                    <a:pt x="0" y="285071"/>
                  </a:lnTo>
                  <a:lnTo>
                    <a:pt x="0" y="342085"/>
                  </a:lnTo>
                  <a:lnTo>
                    <a:pt x="0" y="399100"/>
                  </a:lnTo>
                  <a:lnTo>
                    <a:pt x="0" y="456114"/>
                  </a:lnTo>
                  <a:lnTo>
                    <a:pt x="0" y="513128"/>
                  </a:lnTo>
                  <a:lnTo>
                    <a:pt x="0" y="570142"/>
                  </a:lnTo>
                  <a:lnTo>
                    <a:pt x="0" y="627157"/>
                  </a:lnTo>
                  <a:lnTo>
                    <a:pt x="0" y="684171"/>
                  </a:lnTo>
                  <a:lnTo>
                    <a:pt x="0" y="741185"/>
                  </a:lnTo>
                  <a:lnTo>
                    <a:pt x="0" y="798200"/>
                  </a:lnTo>
                  <a:lnTo>
                    <a:pt x="55100" y="800104"/>
                  </a:lnTo>
                  <a:lnTo>
                    <a:pt x="109938" y="805807"/>
                  </a:lnTo>
                  <a:lnTo>
                    <a:pt x="164251" y="815282"/>
                  </a:lnTo>
                  <a:lnTo>
                    <a:pt x="217780" y="828484"/>
                  </a:lnTo>
                  <a:lnTo>
                    <a:pt x="270271" y="845349"/>
                  </a:lnTo>
                  <a:lnTo>
                    <a:pt x="321472" y="865798"/>
                  </a:lnTo>
                  <a:lnTo>
                    <a:pt x="371139" y="889732"/>
                  </a:lnTo>
                  <a:lnTo>
                    <a:pt x="419036" y="917038"/>
                  </a:lnTo>
                  <a:lnTo>
                    <a:pt x="464933" y="947585"/>
                  </a:lnTo>
                  <a:lnTo>
                    <a:pt x="508612" y="981228"/>
                  </a:lnTo>
                  <a:lnTo>
                    <a:pt x="549865" y="1017806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10715405" y="2820256"/>
              <a:ext cx="1007691" cy="1217647"/>
            </a:xfrm>
            <a:custGeom>
              <a:avLst/>
              <a:pathLst>
                <a:path w="1007691" h="1217647">
                  <a:moveTo>
                    <a:pt x="206667" y="1148080"/>
                  </a:moveTo>
                  <a:lnTo>
                    <a:pt x="263465" y="1153049"/>
                  </a:lnTo>
                  <a:lnTo>
                    <a:pt x="320262" y="1158018"/>
                  </a:lnTo>
                  <a:lnTo>
                    <a:pt x="377059" y="1162987"/>
                  </a:lnTo>
                  <a:lnTo>
                    <a:pt x="433857" y="1167956"/>
                  </a:lnTo>
                  <a:lnTo>
                    <a:pt x="490654" y="1172925"/>
                  </a:lnTo>
                  <a:lnTo>
                    <a:pt x="547451" y="1177894"/>
                  </a:lnTo>
                  <a:lnTo>
                    <a:pt x="604249" y="1182863"/>
                  </a:lnTo>
                  <a:lnTo>
                    <a:pt x="661046" y="1187833"/>
                  </a:lnTo>
                  <a:lnTo>
                    <a:pt x="717843" y="1192802"/>
                  </a:lnTo>
                  <a:lnTo>
                    <a:pt x="774641" y="1197771"/>
                  </a:lnTo>
                  <a:lnTo>
                    <a:pt x="831438" y="1202740"/>
                  </a:lnTo>
                  <a:lnTo>
                    <a:pt x="888235" y="1207709"/>
                  </a:lnTo>
                  <a:lnTo>
                    <a:pt x="945033" y="1212678"/>
                  </a:lnTo>
                  <a:lnTo>
                    <a:pt x="1001830" y="1217647"/>
                  </a:lnTo>
                  <a:lnTo>
                    <a:pt x="1005687" y="1162641"/>
                  </a:lnTo>
                  <a:lnTo>
                    <a:pt x="1007641" y="1107534"/>
                  </a:lnTo>
                  <a:lnTo>
                    <a:pt x="1007691" y="1052392"/>
                  </a:lnTo>
                  <a:lnTo>
                    <a:pt x="1005837" y="997282"/>
                  </a:lnTo>
                  <a:lnTo>
                    <a:pt x="1002080" y="942268"/>
                  </a:lnTo>
                  <a:lnTo>
                    <a:pt x="996426" y="887417"/>
                  </a:lnTo>
                  <a:lnTo>
                    <a:pt x="988881" y="832794"/>
                  </a:lnTo>
                  <a:lnTo>
                    <a:pt x="979454" y="778464"/>
                  </a:lnTo>
                  <a:lnTo>
                    <a:pt x="968156" y="724492"/>
                  </a:lnTo>
                  <a:lnTo>
                    <a:pt x="955001" y="670943"/>
                  </a:lnTo>
                  <a:lnTo>
                    <a:pt x="940004" y="617879"/>
                  </a:lnTo>
                  <a:lnTo>
                    <a:pt x="923184" y="565366"/>
                  </a:lnTo>
                  <a:lnTo>
                    <a:pt x="904560" y="513464"/>
                  </a:lnTo>
                  <a:lnTo>
                    <a:pt x="884155" y="462237"/>
                  </a:lnTo>
                  <a:lnTo>
                    <a:pt x="861993" y="411745"/>
                  </a:lnTo>
                  <a:lnTo>
                    <a:pt x="838100" y="362049"/>
                  </a:lnTo>
                  <a:lnTo>
                    <a:pt x="812505" y="313207"/>
                  </a:lnTo>
                  <a:lnTo>
                    <a:pt x="785239" y="265279"/>
                  </a:lnTo>
                  <a:lnTo>
                    <a:pt x="756333" y="218320"/>
                  </a:lnTo>
                  <a:lnTo>
                    <a:pt x="725823" y="172388"/>
                  </a:lnTo>
                  <a:lnTo>
                    <a:pt x="693745" y="127537"/>
                  </a:lnTo>
                  <a:lnTo>
                    <a:pt x="660137" y="83821"/>
                  </a:lnTo>
                  <a:lnTo>
                    <a:pt x="625040" y="41292"/>
                  </a:lnTo>
                  <a:lnTo>
                    <a:pt x="588494" y="0"/>
                  </a:lnTo>
                  <a:lnTo>
                    <a:pt x="546459" y="38518"/>
                  </a:lnTo>
                  <a:lnTo>
                    <a:pt x="504424" y="77036"/>
                  </a:lnTo>
                  <a:lnTo>
                    <a:pt x="462388" y="115554"/>
                  </a:lnTo>
                  <a:lnTo>
                    <a:pt x="420353" y="154073"/>
                  </a:lnTo>
                  <a:lnTo>
                    <a:pt x="378318" y="192591"/>
                  </a:lnTo>
                  <a:lnTo>
                    <a:pt x="336282" y="231109"/>
                  </a:lnTo>
                  <a:lnTo>
                    <a:pt x="294247" y="269628"/>
                  </a:lnTo>
                  <a:lnTo>
                    <a:pt x="252212" y="308146"/>
                  </a:lnTo>
                  <a:lnTo>
                    <a:pt x="210176" y="346664"/>
                  </a:lnTo>
                  <a:lnTo>
                    <a:pt x="168141" y="385182"/>
                  </a:lnTo>
                  <a:lnTo>
                    <a:pt x="126106" y="423701"/>
                  </a:lnTo>
                  <a:lnTo>
                    <a:pt x="84070" y="462219"/>
                  </a:lnTo>
                  <a:lnTo>
                    <a:pt x="42035" y="500737"/>
                  </a:lnTo>
                  <a:lnTo>
                    <a:pt x="0" y="539256"/>
                  </a:lnTo>
                  <a:lnTo>
                    <a:pt x="35821" y="581166"/>
                  </a:lnTo>
                  <a:lnTo>
                    <a:pt x="68664" y="625450"/>
                  </a:lnTo>
                  <a:lnTo>
                    <a:pt x="98372" y="671895"/>
                  </a:lnTo>
                  <a:lnTo>
                    <a:pt x="124802" y="720280"/>
                  </a:lnTo>
                  <a:lnTo>
                    <a:pt x="147830" y="770375"/>
                  </a:lnTo>
                  <a:lnTo>
                    <a:pt x="167344" y="821939"/>
                  </a:lnTo>
                  <a:lnTo>
                    <a:pt x="183253" y="874727"/>
                  </a:lnTo>
                  <a:lnTo>
                    <a:pt x="195479" y="928488"/>
                  </a:lnTo>
                  <a:lnTo>
                    <a:pt x="203965" y="982964"/>
                  </a:lnTo>
                  <a:lnTo>
                    <a:pt x="208671" y="1037897"/>
                  </a:lnTo>
                  <a:lnTo>
                    <a:pt x="209573" y="1093023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0780757" y="3968336"/>
              <a:ext cx="936478" cy="846089"/>
            </a:xfrm>
            <a:custGeom>
              <a:avLst/>
              <a:pathLst>
                <a:path w="936478" h="846089">
                  <a:moveTo>
                    <a:pt x="0" y="388261"/>
                  </a:moveTo>
                  <a:lnTo>
                    <a:pt x="46703" y="420963"/>
                  </a:lnTo>
                  <a:lnTo>
                    <a:pt x="93406" y="453665"/>
                  </a:lnTo>
                  <a:lnTo>
                    <a:pt x="140110" y="486367"/>
                  </a:lnTo>
                  <a:lnTo>
                    <a:pt x="186813" y="519069"/>
                  </a:lnTo>
                  <a:lnTo>
                    <a:pt x="233516" y="551771"/>
                  </a:lnTo>
                  <a:lnTo>
                    <a:pt x="280220" y="584473"/>
                  </a:lnTo>
                  <a:lnTo>
                    <a:pt x="326923" y="617175"/>
                  </a:lnTo>
                  <a:lnTo>
                    <a:pt x="373627" y="649877"/>
                  </a:lnTo>
                  <a:lnTo>
                    <a:pt x="420330" y="682579"/>
                  </a:lnTo>
                  <a:lnTo>
                    <a:pt x="467033" y="715281"/>
                  </a:lnTo>
                  <a:lnTo>
                    <a:pt x="513737" y="747983"/>
                  </a:lnTo>
                  <a:lnTo>
                    <a:pt x="560440" y="780685"/>
                  </a:lnTo>
                  <a:lnTo>
                    <a:pt x="607143" y="813387"/>
                  </a:lnTo>
                  <a:lnTo>
                    <a:pt x="653847" y="846089"/>
                  </a:lnTo>
                  <a:lnTo>
                    <a:pt x="685006" y="799894"/>
                  </a:lnTo>
                  <a:lnTo>
                    <a:pt x="714534" y="752639"/>
                  </a:lnTo>
                  <a:lnTo>
                    <a:pt x="742395" y="704382"/>
                  </a:lnTo>
                  <a:lnTo>
                    <a:pt x="768555" y="655182"/>
                  </a:lnTo>
                  <a:lnTo>
                    <a:pt x="792982" y="605100"/>
                  </a:lnTo>
                  <a:lnTo>
                    <a:pt x="815646" y="554195"/>
                  </a:lnTo>
                  <a:lnTo>
                    <a:pt x="836520" y="502530"/>
                  </a:lnTo>
                  <a:lnTo>
                    <a:pt x="855578" y="450169"/>
                  </a:lnTo>
                  <a:lnTo>
                    <a:pt x="872797" y="397174"/>
                  </a:lnTo>
                  <a:lnTo>
                    <a:pt x="888156" y="343611"/>
                  </a:lnTo>
                  <a:lnTo>
                    <a:pt x="901637" y="289544"/>
                  </a:lnTo>
                  <a:lnTo>
                    <a:pt x="913222" y="235039"/>
                  </a:lnTo>
                  <a:lnTo>
                    <a:pt x="922898" y="180164"/>
                  </a:lnTo>
                  <a:lnTo>
                    <a:pt x="930653" y="124984"/>
                  </a:lnTo>
                  <a:lnTo>
                    <a:pt x="936478" y="69567"/>
                  </a:lnTo>
                  <a:lnTo>
                    <a:pt x="879680" y="64598"/>
                  </a:lnTo>
                  <a:lnTo>
                    <a:pt x="822883" y="59629"/>
                  </a:lnTo>
                  <a:lnTo>
                    <a:pt x="766086" y="54660"/>
                  </a:lnTo>
                  <a:lnTo>
                    <a:pt x="709288" y="49691"/>
                  </a:lnTo>
                  <a:lnTo>
                    <a:pt x="652491" y="44722"/>
                  </a:lnTo>
                  <a:lnTo>
                    <a:pt x="595694" y="39752"/>
                  </a:lnTo>
                  <a:lnTo>
                    <a:pt x="538896" y="34783"/>
                  </a:lnTo>
                  <a:lnTo>
                    <a:pt x="482099" y="29814"/>
                  </a:lnTo>
                  <a:lnTo>
                    <a:pt x="425302" y="24845"/>
                  </a:lnTo>
                  <a:lnTo>
                    <a:pt x="368504" y="19876"/>
                  </a:lnTo>
                  <a:lnTo>
                    <a:pt x="311707" y="14907"/>
                  </a:lnTo>
                  <a:lnTo>
                    <a:pt x="254910" y="9938"/>
                  </a:lnTo>
                  <a:lnTo>
                    <a:pt x="198112" y="4969"/>
                  </a:lnTo>
                  <a:lnTo>
                    <a:pt x="141315" y="0"/>
                  </a:lnTo>
                  <a:lnTo>
                    <a:pt x="133893" y="59228"/>
                  </a:lnTo>
                  <a:lnTo>
                    <a:pt x="122065" y="117735"/>
                  </a:lnTo>
                  <a:lnTo>
                    <a:pt x="105898" y="175196"/>
                  </a:lnTo>
                  <a:lnTo>
                    <a:pt x="85483" y="231287"/>
                  </a:lnTo>
                  <a:lnTo>
                    <a:pt x="60932" y="285696"/>
                  </a:lnTo>
                  <a:lnTo>
                    <a:pt x="32385" y="338118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9918538" y="4356597"/>
              <a:ext cx="1516066" cy="1138547"/>
            </a:xfrm>
            <a:custGeom>
              <a:avLst/>
              <a:pathLst>
                <a:path w="1516066" h="1138547">
                  <a:moveTo>
                    <a:pt x="104186" y="333542"/>
                  </a:moveTo>
                  <a:lnTo>
                    <a:pt x="96744" y="390069"/>
                  </a:lnTo>
                  <a:lnTo>
                    <a:pt x="89302" y="446595"/>
                  </a:lnTo>
                  <a:lnTo>
                    <a:pt x="81860" y="503122"/>
                  </a:lnTo>
                  <a:lnTo>
                    <a:pt x="74418" y="559648"/>
                  </a:lnTo>
                  <a:lnTo>
                    <a:pt x="66976" y="616175"/>
                  </a:lnTo>
                  <a:lnTo>
                    <a:pt x="59534" y="672701"/>
                  </a:lnTo>
                  <a:lnTo>
                    <a:pt x="52093" y="729228"/>
                  </a:lnTo>
                  <a:lnTo>
                    <a:pt x="44651" y="785754"/>
                  </a:lnTo>
                  <a:lnTo>
                    <a:pt x="37209" y="842281"/>
                  </a:lnTo>
                  <a:lnTo>
                    <a:pt x="29767" y="898807"/>
                  </a:lnTo>
                  <a:lnTo>
                    <a:pt x="22325" y="955334"/>
                  </a:lnTo>
                  <a:lnTo>
                    <a:pt x="14883" y="1011860"/>
                  </a:lnTo>
                  <a:lnTo>
                    <a:pt x="7441" y="1068387"/>
                  </a:lnTo>
                  <a:lnTo>
                    <a:pt x="0" y="1124914"/>
                  </a:lnTo>
                  <a:lnTo>
                    <a:pt x="54063" y="1131096"/>
                  </a:lnTo>
                  <a:lnTo>
                    <a:pt x="108307" y="1135432"/>
                  </a:lnTo>
                  <a:lnTo>
                    <a:pt x="162666" y="1137917"/>
                  </a:lnTo>
                  <a:lnTo>
                    <a:pt x="217079" y="1138547"/>
                  </a:lnTo>
                  <a:lnTo>
                    <a:pt x="271481" y="1137323"/>
                  </a:lnTo>
                  <a:lnTo>
                    <a:pt x="325810" y="1134245"/>
                  </a:lnTo>
                  <a:lnTo>
                    <a:pt x="380003" y="1129318"/>
                  </a:lnTo>
                  <a:lnTo>
                    <a:pt x="433996" y="1122546"/>
                  </a:lnTo>
                  <a:lnTo>
                    <a:pt x="487727" y="1113939"/>
                  </a:lnTo>
                  <a:lnTo>
                    <a:pt x="541133" y="1103505"/>
                  </a:lnTo>
                  <a:lnTo>
                    <a:pt x="594153" y="1091256"/>
                  </a:lnTo>
                  <a:lnTo>
                    <a:pt x="646725" y="1077208"/>
                  </a:lnTo>
                  <a:lnTo>
                    <a:pt x="698787" y="1061377"/>
                  </a:lnTo>
                  <a:lnTo>
                    <a:pt x="750280" y="1043780"/>
                  </a:lnTo>
                  <a:lnTo>
                    <a:pt x="801142" y="1024438"/>
                  </a:lnTo>
                  <a:lnTo>
                    <a:pt x="851316" y="1003374"/>
                  </a:lnTo>
                  <a:lnTo>
                    <a:pt x="900743" y="980613"/>
                  </a:lnTo>
                  <a:lnTo>
                    <a:pt x="949366" y="956180"/>
                  </a:lnTo>
                  <a:lnTo>
                    <a:pt x="997128" y="930104"/>
                  </a:lnTo>
                  <a:lnTo>
                    <a:pt x="1043973" y="902415"/>
                  </a:lnTo>
                  <a:lnTo>
                    <a:pt x="1089847" y="873146"/>
                  </a:lnTo>
                  <a:lnTo>
                    <a:pt x="1134697" y="842330"/>
                  </a:lnTo>
                  <a:lnTo>
                    <a:pt x="1178471" y="810004"/>
                  </a:lnTo>
                  <a:lnTo>
                    <a:pt x="1221117" y="776205"/>
                  </a:lnTo>
                  <a:lnTo>
                    <a:pt x="1262587" y="740972"/>
                  </a:lnTo>
                  <a:lnTo>
                    <a:pt x="1302832" y="704346"/>
                  </a:lnTo>
                  <a:lnTo>
                    <a:pt x="1341805" y="666369"/>
                  </a:lnTo>
                  <a:lnTo>
                    <a:pt x="1379461" y="627087"/>
                  </a:lnTo>
                  <a:lnTo>
                    <a:pt x="1415757" y="586543"/>
                  </a:lnTo>
                  <a:lnTo>
                    <a:pt x="1450650" y="544787"/>
                  </a:lnTo>
                  <a:lnTo>
                    <a:pt x="1484099" y="501865"/>
                  </a:lnTo>
                  <a:lnTo>
                    <a:pt x="1516066" y="457828"/>
                  </a:lnTo>
                  <a:lnTo>
                    <a:pt x="1469363" y="425126"/>
                  </a:lnTo>
                  <a:lnTo>
                    <a:pt x="1422659" y="392424"/>
                  </a:lnTo>
                  <a:lnTo>
                    <a:pt x="1375956" y="359722"/>
                  </a:lnTo>
                  <a:lnTo>
                    <a:pt x="1329253" y="327020"/>
                  </a:lnTo>
                  <a:lnTo>
                    <a:pt x="1282549" y="294318"/>
                  </a:lnTo>
                  <a:lnTo>
                    <a:pt x="1235846" y="261616"/>
                  </a:lnTo>
                  <a:lnTo>
                    <a:pt x="1189142" y="228914"/>
                  </a:lnTo>
                  <a:lnTo>
                    <a:pt x="1142439" y="196212"/>
                  </a:lnTo>
                  <a:lnTo>
                    <a:pt x="1095736" y="163510"/>
                  </a:lnTo>
                  <a:lnTo>
                    <a:pt x="1049032" y="130808"/>
                  </a:lnTo>
                  <a:lnTo>
                    <a:pt x="1002329" y="98106"/>
                  </a:lnTo>
                  <a:lnTo>
                    <a:pt x="955626" y="65404"/>
                  </a:lnTo>
                  <a:lnTo>
                    <a:pt x="908922" y="32702"/>
                  </a:lnTo>
                  <a:lnTo>
                    <a:pt x="862219" y="0"/>
                  </a:lnTo>
                  <a:lnTo>
                    <a:pt x="829511" y="43479"/>
                  </a:lnTo>
                  <a:lnTo>
                    <a:pt x="793916" y="84629"/>
                  </a:lnTo>
                  <a:lnTo>
                    <a:pt x="755602" y="123258"/>
                  </a:lnTo>
                  <a:lnTo>
                    <a:pt x="714744" y="159188"/>
                  </a:lnTo>
                  <a:lnTo>
                    <a:pt x="671534" y="192251"/>
                  </a:lnTo>
                  <a:lnTo>
                    <a:pt x="626172" y="222293"/>
                  </a:lnTo>
                  <a:lnTo>
                    <a:pt x="578869" y="249175"/>
                  </a:lnTo>
                  <a:lnTo>
                    <a:pt x="529844" y="272772"/>
                  </a:lnTo>
                  <a:lnTo>
                    <a:pt x="479326" y="292975"/>
                  </a:lnTo>
                  <a:lnTo>
                    <a:pt x="427548" y="309689"/>
                  </a:lnTo>
                  <a:lnTo>
                    <a:pt x="374752" y="322838"/>
                  </a:lnTo>
                  <a:lnTo>
                    <a:pt x="321184" y="332359"/>
                  </a:lnTo>
                  <a:lnTo>
                    <a:pt x="267091" y="338208"/>
                  </a:lnTo>
                  <a:lnTo>
                    <a:pt x="212725" y="340359"/>
                  </a:lnTo>
                  <a:lnTo>
                    <a:pt x="158339" y="338801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8604396" y="4138792"/>
              <a:ext cx="1418327" cy="1342719"/>
            </a:xfrm>
            <a:custGeom>
              <a:avLst/>
              <a:pathLst>
                <a:path w="1418327" h="1342719">
                  <a:moveTo>
                    <a:pt x="761256" y="0"/>
                  </a:moveTo>
                  <a:lnTo>
                    <a:pt x="706881" y="17144"/>
                  </a:lnTo>
                  <a:lnTo>
                    <a:pt x="652505" y="34289"/>
                  </a:lnTo>
                  <a:lnTo>
                    <a:pt x="598130" y="51433"/>
                  </a:lnTo>
                  <a:lnTo>
                    <a:pt x="543754" y="68578"/>
                  </a:lnTo>
                  <a:lnTo>
                    <a:pt x="489379" y="85722"/>
                  </a:lnTo>
                  <a:lnTo>
                    <a:pt x="435003" y="102867"/>
                  </a:lnTo>
                  <a:lnTo>
                    <a:pt x="380628" y="120011"/>
                  </a:lnTo>
                  <a:lnTo>
                    <a:pt x="326252" y="137156"/>
                  </a:lnTo>
                  <a:lnTo>
                    <a:pt x="271877" y="154300"/>
                  </a:lnTo>
                  <a:lnTo>
                    <a:pt x="217501" y="171445"/>
                  </a:lnTo>
                  <a:lnTo>
                    <a:pt x="163126" y="188589"/>
                  </a:lnTo>
                  <a:lnTo>
                    <a:pt x="108750" y="205734"/>
                  </a:lnTo>
                  <a:lnTo>
                    <a:pt x="54375" y="222878"/>
                  </a:lnTo>
                  <a:lnTo>
                    <a:pt x="0" y="240023"/>
                  </a:lnTo>
                  <a:lnTo>
                    <a:pt x="17399" y="292069"/>
                  </a:lnTo>
                  <a:lnTo>
                    <a:pt x="36577" y="343487"/>
                  </a:lnTo>
                  <a:lnTo>
                    <a:pt x="57510" y="394216"/>
                  </a:lnTo>
                  <a:lnTo>
                    <a:pt x="80175" y="444194"/>
                  </a:lnTo>
                  <a:lnTo>
                    <a:pt x="104545" y="493365"/>
                  </a:lnTo>
                  <a:lnTo>
                    <a:pt x="130590" y="541668"/>
                  </a:lnTo>
                  <a:lnTo>
                    <a:pt x="158280" y="589048"/>
                  </a:lnTo>
                  <a:lnTo>
                    <a:pt x="187582" y="635448"/>
                  </a:lnTo>
                  <a:lnTo>
                    <a:pt x="218461" y="680814"/>
                  </a:lnTo>
                  <a:lnTo>
                    <a:pt x="250882" y="725091"/>
                  </a:lnTo>
                  <a:lnTo>
                    <a:pt x="284805" y="768228"/>
                  </a:lnTo>
                  <a:lnTo>
                    <a:pt x="320191" y="810173"/>
                  </a:lnTo>
                  <a:lnTo>
                    <a:pt x="356998" y="850878"/>
                  </a:lnTo>
                  <a:lnTo>
                    <a:pt x="395182" y="890293"/>
                  </a:lnTo>
                  <a:lnTo>
                    <a:pt x="434698" y="928373"/>
                  </a:lnTo>
                  <a:lnTo>
                    <a:pt x="475499" y="965072"/>
                  </a:lnTo>
                  <a:lnTo>
                    <a:pt x="517538" y="1000346"/>
                  </a:lnTo>
                  <a:lnTo>
                    <a:pt x="560765" y="1034155"/>
                  </a:lnTo>
                  <a:lnTo>
                    <a:pt x="605128" y="1066459"/>
                  </a:lnTo>
                  <a:lnTo>
                    <a:pt x="650575" y="1097218"/>
                  </a:lnTo>
                  <a:lnTo>
                    <a:pt x="697052" y="1126397"/>
                  </a:lnTo>
                  <a:lnTo>
                    <a:pt x="744505" y="1153962"/>
                  </a:lnTo>
                  <a:lnTo>
                    <a:pt x="792877" y="1179879"/>
                  </a:lnTo>
                  <a:lnTo>
                    <a:pt x="842112" y="1204119"/>
                  </a:lnTo>
                  <a:lnTo>
                    <a:pt x="892150" y="1226651"/>
                  </a:lnTo>
                  <a:lnTo>
                    <a:pt x="942934" y="1247451"/>
                  </a:lnTo>
                  <a:lnTo>
                    <a:pt x="994402" y="1266493"/>
                  </a:lnTo>
                  <a:lnTo>
                    <a:pt x="1046495" y="1283754"/>
                  </a:lnTo>
                  <a:lnTo>
                    <a:pt x="1099149" y="1299215"/>
                  </a:lnTo>
                  <a:lnTo>
                    <a:pt x="1152305" y="1312857"/>
                  </a:lnTo>
                  <a:lnTo>
                    <a:pt x="1205897" y="1324664"/>
                  </a:lnTo>
                  <a:lnTo>
                    <a:pt x="1259864" y="1334622"/>
                  </a:lnTo>
                  <a:lnTo>
                    <a:pt x="1314141" y="1342719"/>
                  </a:lnTo>
                  <a:lnTo>
                    <a:pt x="1321583" y="1286192"/>
                  </a:lnTo>
                  <a:lnTo>
                    <a:pt x="1329025" y="1229666"/>
                  </a:lnTo>
                  <a:lnTo>
                    <a:pt x="1336467" y="1173139"/>
                  </a:lnTo>
                  <a:lnTo>
                    <a:pt x="1343909" y="1116613"/>
                  </a:lnTo>
                  <a:lnTo>
                    <a:pt x="1351351" y="1060086"/>
                  </a:lnTo>
                  <a:lnTo>
                    <a:pt x="1358793" y="1003560"/>
                  </a:lnTo>
                  <a:lnTo>
                    <a:pt x="1366234" y="947033"/>
                  </a:lnTo>
                  <a:lnTo>
                    <a:pt x="1373676" y="890507"/>
                  </a:lnTo>
                  <a:lnTo>
                    <a:pt x="1381118" y="833980"/>
                  </a:lnTo>
                  <a:lnTo>
                    <a:pt x="1388560" y="777454"/>
                  </a:lnTo>
                  <a:lnTo>
                    <a:pt x="1396002" y="720927"/>
                  </a:lnTo>
                  <a:lnTo>
                    <a:pt x="1403444" y="664401"/>
                  </a:lnTo>
                  <a:lnTo>
                    <a:pt x="1410886" y="607874"/>
                  </a:lnTo>
                  <a:lnTo>
                    <a:pt x="1418327" y="551348"/>
                  </a:lnTo>
                  <a:lnTo>
                    <a:pt x="1362525" y="541978"/>
                  </a:lnTo>
                  <a:lnTo>
                    <a:pt x="1307526" y="528679"/>
                  </a:lnTo>
                  <a:lnTo>
                    <a:pt x="1253608" y="511517"/>
                  </a:lnTo>
                  <a:lnTo>
                    <a:pt x="1201041" y="490578"/>
                  </a:lnTo>
                  <a:lnTo>
                    <a:pt x="1150090" y="465968"/>
                  </a:lnTo>
                  <a:lnTo>
                    <a:pt x="1101010" y="437809"/>
                  </a:lnTo>
                  <a:lnTo>
                    <a:pt x="1054048" y="406245"/>
                  </a:lnTo>
                  <a:lnTo>
                    <a:pt x="1009440" y="371433"/>
                  </a:lnTo>
                  <a:lnTo>
                    <a:pt x="967411" y="333548"/>
                  </a:lnTo>
                  <a:lnTo>
                    <a:pt x="928171" y="292781"/>
                  </a:lnTo>
                  <a:lnTo>
                    <a:pt x="891918" y="249336"/>
                  </a:lnTo>
                  <a:lnTo>
                    <a:pt x="858834" y="203432"/>
                  </a:lnTo>
                  <a:lnTo>
                    <a:pt x="829085" y="155300"/>
                  </a:lnTo>
                  <a:lnTo>
                    <a:pt x="802821" y="105181"/>
                  </a:lnTo>
                  <a:lnTo>
                    <a:pt x="780174" y="53327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8530514" y="2591074"/>
              <a:ext cx="1138567" cy="1787741"/>
            </a:xfrm>
            <a:custGeom>
              <a:avLst/>
              <a:pathLst>
                <a:path w="1138567" h="1787741">
                  <a:moveTo>
                    <a:pt x="1138567" y="653847"/>
                  </a:moveTo>
                  <a:lnTo>
                    <a:pt x="1105864" y="607143"/>
                  </a:lnTo>
                  <a:lnTo>
                    <a:pt x="1073162" y="560440"/>
                  </a:lnTo>
                  <a:lnTo>
                    <a:pt x="1040460" y="513737"/>
                  </a:lnTo>
                  <a:lnTo>
                    <a:pt x="1007758" y="467033"/>
                  </a:lnTo>
                  <a:lnTo>
                    <a:pt x="975056" y="420330"/>
                  </a:lnTo>
                  <a:lnTo>
                    <a:pt x="942354" y="373627"/>
                  </a:lnTo>
                  <a:lnTo>
                    <a:pt x="909652" y="326923"/>
                  </a:lnTo>
                  <a:lnTo>
                    <a:pt x="876950" y="280220"/>
                  </a:lnTo>
                  <a:lnTo>
                    <a:pt x="844248" y="233516"/>
                  </a:lnTo>
                  <a:lnTo>
                    <a:pt x="811546" y="186813"/>
                  </a:lnTo>
                  <a:lnTo>
                    <a:pt x="778844" y="140110"/>
                  </a:lnTo>
                  <a:lnTo>
                    <a:pt x="746142" y="93406"/>
                  </a:lnTo>
                  <a:lnTo>
                    <a:pt x="713440" y="46703"/>
                  </a:lnTo>
                  <a:lnTo>
                    <a:pt x="680738" y="0"/>
                  </a:lnTo>
                  <a:lnTo>
                    <a:pt x="636560" y="32073"/>
                  </a:lnTo>
                  <a:lnTo>
                    <a:pt x="593505" y="65638"/>
                  </a:lnTo>
                  <a:lnTo>
                    <a:pt x="551622" y="100655"/>
                  </a:lnTo>
                  <a:lnTo>
                    <a:pt x="510962" y="137084"/>
                  </a:lnTo>
                  <a:lnTo>
                    <a:pt x="471571" y="174882"/>
                  </a:lnTo>
                  <a:lnTo>
                    <a:pt x="433495" y="214005"/>
                  </a:lnTo>
                  <a:lnTo>
                    <a:pt x="396779" y="254407"/>
                  </a:lnTo>
                  <a:lnTo>
                    <a:pt x="361466" y="296040"/>
                  </a:lnTo>
                  <a:lnTo>
                    <a:pt x="327597" y="338857"/>
                  </a:lnTo>
                  <a:lnTo>
                    <a:pt x="295212" y="382807"/>
                  </a:lnTo>
                  <a:lnTo>
                    <a:pt x="264349" y="427838"/>
                  </a:lnTo>
                  <a:lnTo>
                    <a:pt x="235044" y="473898"/>
                  </a:lnTo>
                  <a:lnTo>
                    <a:pt x="207330" y="520934"/>
                  </a:lnTo>
                  <a:lnTo>
                    <a:pt x="181241" y="568889"/>
                  </a:lnTo>
                  <a:lnTo>
                    <a:pt x="156807" y="617709"/>
                  </a:lnTo>
                  <a:lnTo>
                    <a:pt x="134057" y="667335"/>
                  </a:lnTo>
                  <a:lnTo>
                    <a:pt x="113016" y="717710"/>
                  </a:lnTo>
                  <a:lnTo>
                    <a:pt x="93711" y="768775"/>
                  </a:lnTo>
                  <a:lnTo>
                    <a:pt x="76163" y="820471"/>
                  </a:lnTo>
                  <a:lnTo>
                    <a:pt x="60392" y="872736"/>
                  </a:lnTo>
                  <a:lnTo>
                    <a:pt x="46418" y="925510"/>
                  </a:lnTo>
                  <a:lnTo>
                    <a:pt x="34257" y="978731"/>
                  </a:lnTo>
                  <a:lnTo>
                    <a:pt x="23922" y="1032336"/>
                  </a:lnTo>
                  <a:lnTo>
                    <a:pt x="15426" y="1086264"/>
                  </a:lnTo>
                  <a:lnTo>
                    <a:pt x="8780" y="1140450"/>
                  </a:lnTo>
                  <a:lnTo>
                    <a:pt x="3990" y="1194832"/>
                  </a:lnTo>
                  <a:lnTo>
                    <a:pt x="1062" y="1249347"/>
                  </a:lnTo>
                  <a:lnTo>
                    <a:pt x="0" y="1303929"/>
                  </a:lnTo>
                  <a:lnTo>
                    <a:pt x="804" y="1358516"/>
                  </a:lnTo>
                  <a:lnTo>
                    <a:pt x="3475" y="1413043"/>
                  </a:lnTo>
                  <a:lnTo>
                    <a:pt x="8008" y="1467447"/>
                  </a:lnTo>
                  <a:lnTo>
                    <a:pt x="14400" y="1521664"/>
                  </a:lnTo>
                  <a:lnTo>
                    <a:pt x="22641" y="1575631"/>
                  </a:lnTo>
                  <a:lnTo>
                    <a:pt x="32722" y="1629285"/>
                  </a:lnTo>
                  <a:lnTo>
                    <a:pt x="44633" y="1682563"/>
                  </a:lnTo>
                  <a:lnTo>
                    <a:pt x="58358" y="1735402"/>
                  </a:lnTo>
                  <a:lnTo>
                    <a:pt x="73881" y="1787741"/>
                  </a:lnTo>
                  <a:lnTo>
                    <a:pt x="128257" y="1770596"/>
                  </a:lnTo>
                  <a:lnTo>
                    <a:pt x="182632" y="1753452"/>
                  </a:lnTo>
                  <a:lnTo>
                    <a:pt x="237008" y="1736307"/>
                  </a:lnTo>
                  <a:lnTo>
                    <a:pt x="291383" y="1719163"/>
                  </a:lnTo>
                  <a:lnTo>
                    <a:pt x="345759" y="1702018"/>
                  </a:lnTo>
                  <a:lnTo>
                    <a:pt x="400134" y="1684874"/>
                  </a:lnTo>
                  <a:lnTo>
                    <a:pt x="454510" y="1667729"/>
                  </a:lnTo>
                  <a:lnTo>
                    <a:pt x="508885" y="1650585"/>
                  </a:lnTo>
                  <a:lnTo>
                    <a:pt x="563261" y="1633440"/>
                  </a:lnTo>
                  <a:lnTo>
                    <a:pt x="617636" y="1616296"/>
                  </a:lnTo>
                  <a:lnTo>
                    <a:pt x="672012" y="1599151"/>
                  </a:lnTo>
                  <a:lnTo>
                    <a:pt x="726387" y="1582006"/>
                  </a:lnTo>
                  <a:lnTo>
                    <a:pt x="780763" y="1564862"/>
                  </a:lnTo>
                  <a:lnTo>
                    <a:pt x="835138" y="1547717"/>
                  </a:lnTo>
                  <a:lnTo>
                    <a:pt x="820159" y="1493654"/>
                  </a:lnTo>
                  <a:lnTo>
                    <a:pt x="809015" y="1438672"/>
                  </a:lnTo>
                  <a:lnTo>
                    <a:pt x="801760" y="1383042"/>
                  </a:lnTo>
                  <a:lnTo>
                    <a:pt x="798430" y="1327041"/>
                  </a:lnTo>
                  <a:lnTo>
                    <a:pt x="799042" y="1270944"/>
                  </a:lnTo>
                  <a:lnTo>
                    <a:pt x="803592" y="1215029"/>
                  </a:lnTo>
                  <a:lnTo>
                    <a:pt x="812059" y="1159571"/>
                  </a:lnTo>
                  <a:lnTo>
                    <a:pt x="824401" y="1104845"/>
                  </a:lnTo>
                  <a:lnTo>
                    <a:pt x="840556" y="1051121"/>
                  </a:lnTo>
                  <a:lnTo>
                    <a:pt x="860444" y="998664"/>
                  </a:lnTo>
                  <a:lnTo>
                    <a:pt x="883968" y="947734"/>
                  </a:lnTo>
                  <a:lnTo>
                    <a:pt x="911011" y="898583"/>
                  </a:lnTo>
                  <a:lnTo>
                    <a:pt x="941440" y="851452"/>
                  </a:lnTo>
                  <a:lnTo>
                    <a:pt x="975104" y="806574"/>
                  </a:lnTo>
                  <a:lnTo>
                    <a:pt x="1011838" y="764172"/>
                  </a:lnTo>
                  <a:lnTo>
                    <a:pt x="1051458" y="724456"/>
                  </a:lnTo>
                  <a:lnTo>
                    <a:pt x="1093771" y="687620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9211253" y="2302368"/>
              <a:ext cx="915657" cy="942552"/>
            </a:xfrm>
            <a:custGeom>
              <a:avLst/>
              <a:pathLst>
                <a:path w="915657" h="942552">
                  <a:moveTo>
                    <a:pt x="915657" y="798200"/>
                  </a:moveTo>
                  <a:lnTo>
                    <a:pt x="915657" y="741185"/>
                  </a:lnTo>
                  <a:lnTo>
                    <a:pt x="915657" y="684171"/>
                  </a:lnTo>
                  <a:lnTo>
                    <a:pt x="915657" y="627157"/>
                  </a:lnTo>
                  <a:lnTo>
                    <a:pt x="915657" y="570142"/>
                  </a:lnTo>
                  <a:lnTo>
                    <a:pt x="915657" y="513128"/>
                  </a:lnTo>
                  <a:lnTo>
                    <a:pt x="915657" y="456114"/>
                  </a:lnTo>
                  <a:lnTo>
                    <a:pt x="915657" y="399100"/>
                  </a:lnTo>
                  <a:lnTo>
                    <a:pt x="915657" y="342085"/>
                  </a:lnTo>
                  <a:lnTo>
                    <a:pt x="915657" y="285071"/>
                  </a:lnTo>
                  <a:lnTo>
                    <a:pt x="915657" y="228057"/>
                  </a:lnTo>
                  <a:lnTo>
                    <a:pt x="915657" y="171042"/>
                  </a:lnTo>
                  <a:lnTo>
                    <a:pt x="915657" y="114028"/>
                  </a:lnTo>
                  <a:lnTo>
                    <a:pt x="915657" y="57014"/>
                  </a:lnTo>
                  <a:lnTo>
                    <a:pt x="915657" y="0"/>
                  </a:lnTo>
                  <a:lnTo>
                    <a:pt x="861490" y="919"/>
                  </a:lnTo>
                  <a:lnTo>
                    <a:pt x="807386" y="3675"/>
                  </a:lnTo>
                  <a:lnTo>
                    <a:pt x="753407" y="8266"/>
                  </a:lnTo>
                  <a:lnTo>
                    <a:pt x="699614" y="14686"/>
                  </a:lnTo>
                  <a:lnTo>
                    <a:pt x="646070" y="22927"/>
                  </a:lnTo>
                  <a:lnTo>
                    <a:pt x="592837" y="32980"/>
                  </a:lnTo>
                  <a:lnTo>
                    <a:pt x="539975" y="44834"/>
                  </a:lnTo>
                  <a:lnTo>
                    <a:pt x="487546" y="58474"/>
                  </a:lnTo>
                  <a:lnTo>
                    <a:pt x="435610" y="73886"/>
                  </a:lnTo>
                  <a:lnTo>
                    <a:pt x="384227" y="91051"/>
                  </a:lnTo>
                  <a:lnTo>
                    <a:pt x="333456" y="109949"/>
                  </a:lnTo>
                  <a:lnTo>
                    <a:pt x="283355" y="130559"/>
                  </a:lnTo>
                  <a:lnTo>
                    <a:pt x="233983" y="152858"/>
                  </a:lnTo>
                  <a:lnTo>
                    <a:pt x="185395" y="176818"/>
                  </a:lnTo>
                  <a:lnTo>
                    <a:pt x="137649" y="202414"/>
                  </a:lnTo>
                  <a:lnTo>
                    <a:pt x="90798" y="229615"/>
                  </a:lnTo>
                  <a:lnTo>
                    <a:pt x="44897" y="258390"/>
                  </a:lnTo>
                  <a:lnTo>
                    <a:pt x="0" y="288705"/>
                  </a:lnTo>
                  <a:lnTo>
                    <a:pt x="32702" y="335409"/>
                  </a:lnTo>
                  <a:lnTo>
                    <a:pt x="65404" y="382112"/>
                  </a:lnTo>
                  <a:lnTo>
                    <a:pt x="98106" y="428815"/>
                  </a:lnTo>
                  <a:lnTo>
                    <a:pt x="130808" y="475519"/>
                  </a:lnTo>
                  <a:lnTo>
                    <a:pt x="163510" y="522222"/>
                  </a:lnTo>
                  <a:lnTo>
                    <a:pt x="196212" y="568925"/>
                  </a:lnTo>
                  <a:lnTo>
                    <a:pt x="228914" y="615629"/>
                  </a:lnTo>
                  <a:lnTo>
                    <a:pt x="261616" y="662332"/>
                  </a:lnTo>
                  <a:lnTo>
                    <a:pt x="294318" y="709036"/>
                  </a:lnTo>
                  <a:lnTo>
                    <a:pt x="327020" y="755739"/>
                  </a:lnTo>
                  <a:lnTo>
                    <a:pt x="359722" y="802442"/>
                  </a:lnTo>
                  <a:lnTo>
                    <a:pt x="392424" y="849146"/>
                  </a:lnTo>
                  <a:lnTo>
                    <a:pt x="425126" y="895849"/>
                  </a:lnTo>
                  <a:lnTo>
                    <a:pt x="457828" y="942552"/>
                  </a:lnTo>
                  <a:lnTo>
                    <a:pt x="503228" y="913007"/>
                  </a:lnTo>
                  <a:lnTo>
                    <a:pt x="550526" y="886609"/>
                  </a:lnTo>
                  <a:lnTo>
                    <a:pt x="599506" y="863480"/>
                  </a:lnTo>
                  <a:lnTo>
                    <a:pt x="649942" y="843725"/>
                  </a:lnTo>
                  <a:lnTo>
                    <a:pt x="701602" y="827437"/>
                  </a:lnTo>
                  <a:lnTo>
                    <a:pt x="754247" y="814690"/>
                  </a:lnTo>
                  <a:lnTo>
                    <a:pt x="807636" y="805543"/>
                  </a:lnTo>
                  <a:lnTo>
                    <a:pt x="861522" y="800038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0392150" y="271637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1043701" y="342741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1095325" y="4221778"/>
              <a:ext cx="313358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0392150" y="490818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140332" y="472946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76182" y="342741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549906" y="267039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9458002" y="1281260"/>
              <a:ext cx="1337816" cy="225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3" name="rc62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PERCEIVED VS BEHAVIORAL ACHIEVEMENT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57972" y="1852881"/>
              <a:ext cx="10680976" cy="346976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257972" y="5164925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57972" y="4639204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57972" y="4113483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57972" y="3587762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57972" y="3062040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57972" y="2536319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57972" y="2010598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83826" y="3137143"/>
              <a:ext cx="7629269" cy="1575661"/>
            </a:xfrm>
            <a:custGeom>
              <a:avLst/>
              <a:pathLst>
                <a:path w="7629269" h="1575661">
                  <a:moveTo>
                    <a:pt x="0" y="0"/>
                  </a:moveTo>
                  <a:lnTo>
                    <a:pt x="2543089" y="1575661"/>
                  </a:lnTo>
                  <a:lnTo>
                    <a:pt x="5086179" y="1568970"/>
                  </a:lnTo>
                  <a:lnTo>
                    <a:pt x="7629269" y="858335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83826" y="2162473"/>
              <a:ext cx="7629269" cy="1333191"/>
            </a:xfrm>
            <a:custGeom>
              <a:avLst/>
              <a:pathLst>
                <a:path w="7629269" h="1333191">
                  <a:moveTo>
                    <a:pt x="0" y="343805"/>
                  </a:moveTo>
                  <a:lnTo>
                    <a:pt x="2543089" y="0"/>
                  </a:lnTo>
                  <a:lnTo>
                    <a:pt x="5086179" y="521048"/>
                  </a:lnTo>
                  <a:lnTo>
                    <a:pt x="7629269" y="1333191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257972" y="1852881"/>
              <a:ext cx="0" cy="3469760"/>
            </a:xfrm>
            <a:custGeom>
              <a:avLst/>
              <a:pathLst>
                <a:path w="0" h="3469760">
                  <a:moveTo>
                    <a:pt x="0" y="3469760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804637" y="5070172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4544450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401872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349300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804637" y="2967286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2444790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04637" y="1915844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257972" y="5322642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1852099" y="5489607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578496" y="5489607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277111" y="5489607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94602" y="5489731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903653" y="3470125"/>
              <a:ext cx="2441773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 Rating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3657057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709003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943136" y="6019658"/>
              <a:ext cx="26553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Behavioral Achievement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995081" y="6019658"/>
              <a:ext cx="2566727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Perceived Achievement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638972" y="1852881"/>
              <a:ext cx="10299976" cy="346976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638972" y="5164925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38972" y="4376343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38972" y="3587762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38972" y="2799180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38972" y="2010598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27431" y="3071599"/>
              <a:ext cx="7923059" cy="673879"/>
            </a:xfrm>
            <a:custGeom>
              <a:avLst/>
              <a:pathLst>
                <a:path w="7923059" h="673879">
                  <a:moveTo>
                    <a:pt x="0" y="0"/>
                  </a:moveTo>
                  <a:lnTo>
                    <a:pt x="1980764" y="43013"/>
                  </a:lnTo>
                  <a:lnTo>
                    <a:pt x="3961529" y="673879"/>
                  </a:lnTo>
                  <a:lnTo>
                    <a:pt x="5942294" y="279588"/>
                  </a:lnTo>
                  <a:lnTo>
                    <a:pt x="7923059" y="181015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27431" y="2825466"/>
              <a:ext cx="7923059" cy="1945168"/>
            </a:xfrm>
            <a:custGeom>
              <a:avLst/>
              <a:pathLst>
                <a:path w="7923059" h="1945168">
                  <a:moveTo>
                    <a:pt x="0" y="0"/>
                  </a:moveTo>
                  <a:lnTo>
                    <a:pt x="1980764" y="1945168"/>
                  </a:lnTo>
                  <a:lnTo>
                    <a:pt x="3961529" y="1546"/>
                  </a:lnTo>
                  <a:lnTo>
                    <a:pt x="5942294" y="362372"/>
                  </a:lnTo>
                  <a:lnTo>
                    <a:pt x="7923059" y="339926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827431" y="2247172"/>
              <a:ext cx="7923059" cy="1879453"/>
            </a:xfrm>
            <a:custGeom>
              <a:avLst/>
              <a:pathLst>
                <a:path w="7923059" h="1879453">
                  <a:moveTo>
                    <a:pt x="0" y="1879453"/>
                  </a:moveTo>
                  <a:lnTo>
                    <a:pt x="1980764" y="0"/>
                  </a:lnTo>
                  <a:lnTo>
                    <a:pt x="3961529" y="848885"/>
                  </a:lnTo>
                  <a:lnTo>
                    <a:pt x="5942294" y="1368752"/>
                  </a:lnTo>
                  <a:lnTo>
                    <a:pt x="7923059" y="1173204"/>
                  </a:lnTo>
                </a:path>
              </a:pathLst>
            </a:custGeom>
            <a:ln w="67753" cap="flat">
              <a:solidFill>
                <a:srgbClr val="02CC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8972" y="1852881"/>
              <a:ext cx="0" cy="3469760"/>
            </a:xfrm>
            <a:custGeom>
              <a:avLst/>
              <a:pathLst>
                <a:path w="0" h="3469760">
                  <a:moveTo>
                    <a:pt x="0" y="3469760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063598"/>
              <a:ext cx="663525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275016"/>
              <a:ext cx="663525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-10 %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3486434"/>
              <a:ext cx="52226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-5 %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30484" y="2697853"/>
              <a:ext cx="437678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0484" y="1909271"/>
              <a:ext cx="437678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638972" y="5322642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704" y="5489607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059776" y="5489607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040541" y="5489607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176831" y="5489607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931997" y="5489731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-356400" y="3495302"/>
              <a:ext cx="139762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JAM values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4488150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278652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098190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02CC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774228" y="5974228"/>
              <a:ext cx="393910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64731" y="6019658"/>
              <a:ext cx="142294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384268" y="5971438"/>
              <a:ext cx="17274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WHO HAVE KIDS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40703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9919" y="1815571"/>
              <a:ext cx="685654" cy="41584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563" y="1901560"/>
              <a:ext cx="685654" cy="407243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883207" y="2354937"/>
              <a:ext cx="685654" cy="361906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129851" y="2223962"/>
              <a:ext cx="685654" cy="375003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376494" y="2458339"/>
              <a:ext cx="685654" cy="35156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623138" y="1965192"/>
              <a:ext cx="685654" cy="40088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869782" y="1873894"/>
              <a:ext cx="685654" cy="410010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0116426" y="1941330"/>
              <a:ext cx="685654" cy="403266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551939" y="382271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798583" y="38657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045226" y="40923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291870" y="402690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538514" y="414409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7785158" y="38975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031802" y="38518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78445" y="38855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265255" y="5974000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572445" y="6221648"/>
              <a:ext cx="140675" cy="181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13121" y="6186670"/>
              <a:ext cx="179926" cy="144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813555" y="6221771"/>
              <a:ext cx="140675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954231" y="6183805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989861" y="6218560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271213" y="6183805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236505" y="6218560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517857" y="6183805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483149" y="6218560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764501" y="6183805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729793" y="6218560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8011145" y="6183805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976436" y="6218560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257788" y="6183805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163994" y="6218560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445346" y="6183805"/>
              <a:ext cx="309165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RELATIONSHIP STATUS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4888068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9919" y="3626543"/>
              <a:ext cx="685654" cy="184818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389919" y="1778362"/>
              <a:ext cx="685654" cy="184818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563" y="3601901"/>
              <a:ext cx="685654" cy="187282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563" y="1729078"/>
              <a:ext cx="685654" cy="187282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883207" y="3133695"/>
              <a:ext cx="685654" cy="23410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883207" y="2353352"/>
              <a:ext cx="685654" cy="78034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129851" y="3914038"/>
              <a:ext cx="685654" cy="15606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129851" y="2464829"/>
              <a:ext cx="685654" cy="144920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76494" y="3914038"/>
              <a:ext cx="685654" cy="15606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376494" y="2158266"/>
              <a:ext cx="685654" cy="175577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623138" y="4163748"/>
              <a:ext cx="685654" cy="131097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623138" y="2478207"/>
              <a:ext cx="685654" cy="168554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869782" y="3482359"/>
              <a:ext cx="685654" cy="19923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8869782" y="2087703"/>
              <a:ext cx="685654" cy="139465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116426" y="4011581"/>
              <a:ext cx="685654" cy="146314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0116426" y="2402123"/>
              <a:ext cx="685654" cy="160945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551939" y="447855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551939" y="263037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98583" y="446623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798583" y="25934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045226" y="42321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45226" y="267144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291870" y="462230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291870" y="311735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538514" y="462230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538514" y="296407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785158" y="47471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785158" y="324890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031802" y="4406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031802" y="27129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278445" y="467107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278445" y="313477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1265255" y="5474724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72445" y="5702685"/>
              <a:ext cx="140675" cy="181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713121" y="5667708"/>
              <a:ext cx="179926" cy="144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813555" y="5702809"/>
              <a:ext cx="140675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954231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989861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271213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236505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517857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483149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764501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7729793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8011145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8976436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9257788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0163994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0445346" y="5664843"/>
              <a:ext cx="309165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  <p:sp>
          <p:nvSpPr>
            <p:cNvPr id="55" name="rc54"/>
            <p:cNvSpPr/>
            <p:nvPr/>
          </p:nvSpPr>
          <p:spPr>
            <a:xfrm>
              <a:off x="4817501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50983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5048899" y="6222616"/>
              <a:ext cx="1363364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 a relationship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741230" y="6255606"/>
              <a:ext cx="64226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Married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38832"/>
              <a:ext cx="21763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38832"/>
              <a:ext cx="21763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338832"/>
              <a:ext cx="21763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RELATIONSHIP STATUS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4888068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9919" y="4033258"/>
              <a:ext cx="685654" cy="150272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389919" y="2530532"/>
              <a:ext cx="685654" cy="150272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89919" y="1729078"/>
              <a:ext cx="685654" cy="80145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563" y="4013222"/>
              <a:ext cx="685654" cy="152276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563" y="2490459"/>
              <a:ext cx="685654" cy="152276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563" y="1729078"/>
              <a:ext cx="685654" cy="76138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883207" y="3632531"/>
              <a:ext cx="685654" cy="190345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883207" y="2998046"/>
              <a:ext cx="685654" cy="63448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883207" y="1729078"/>
              <a:ext cx="685654" cy="126896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29851" y="4267015"/>
              <a:ext cx="685654" cy="126896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129851" y="3088687"/>
              <a:ext cx="685654" cy="117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129851" y="1729078"/>
              <a:ext cx="685654" cy="135960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376494" y="4267015"/>
              <a:ext cx="685654" cy="126896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376494" y="2839425"/>
              <a:ext cx="685654" cy="14275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376494" y="1729078"/>
              <a:ext cx="685654" cy="111034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623138" y="4470050"/>
              <a:ext cx="685654" cy="106593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623138" y="3099564"/>
              <a:ext cx="685654" cy="137048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623138" y="1729078"/>
              <a:ext cx="685654" cy="137048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869782" y="3916024"/>
              <a:ext cx="685654" cy="16199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8869782" y="2782052"/>
              <a:ext cx="685654" cy="113397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8869782" y="1729078"/>
              <a:ext cx="685654" cy="105297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0116426" y="4346326"/>
              <a:ext cx="685654" cy="118965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0116426" y="3037702"/>
              <a:ext cx="685654" cy="130862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0116426" y="1729078"/>
              <a:ext cx="685654" cy="130862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551939" y="47125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51939" y="32098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551939" y="205772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98583" y="47025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798583" y="31797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798583" y="20376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045226" y="451218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045226" y="32432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045226" y="22914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291870" y="482942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291870" y="360577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291870" y="233680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538514" y="482942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538514" y="3481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538514" y="221217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7785158" y="493094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7785158" y="371273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7785158" y="23422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9031802" y="465392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9031802" y="327696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031802" y="21834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0278445" y="48690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0278445" y="361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0278445" y="23113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54" name="pl53"/>
            <p:cNvSpPr/>
            <p:nvPr/>
          </p:nvSpPr>
          <p:spPr>
            <a:xfrm>
              <a:off x="1265255" y="5535984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572445" y="5702685"/>
              <a:ext cx="140675" cy="181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713121" y="5667708"/>
              <a:ext cx="179926" cy="144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13555" y="5702809"/>
              <a:ext cx="140675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954231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989861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271213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36505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517857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483149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764501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729793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8011145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8976436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9257788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0163994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0445346" y="5664843"/>
              <a:ext cx="309165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  <p:sp>
          <p:nvSpPr>
            <p:cNvPr id="71" name="rc70"/>
            <p:cNvSpPr/>
            <p:nvPr/>
          </p:nvSpPr>
          <p:spPr>
            <a:xfrm>
              <a:off x="4386274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078605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04984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4617673" y="6222616"/>
              <a:ext cx="1363364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 a relationship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10004" y="6255606"/>
              <a:ext cx="64226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Married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81238" y="6218102"/>
              <a:ext cx="533486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Single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WORK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4888068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58983" y="4999105"/>
              <a:ext cx="666309" cy="5657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58983" y="4244773"/>
              <a:ext cx="666309" cy="75433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658983" y="3301859"/>
              <a:ext cx="666309" cy="94291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8983" y="2170362"/>
              <a:ext cx="666309" cy="11314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70455" y="4559078"/>
              <a:ext cx="666309" cy="100577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70455" y="3553303"/>
              <a:ext cx="666309" cy="100577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70455" y="2170362"/>
              <a:ext cx="666309" cy="138294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081927" y="4659656"/>
              <a:ext cx="666309" cy="9051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081927" y="4320206"/>
              <a:ext cx="666309" cy="33944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081927" y="3867607"/>
              <a:ext cx="666309" cy="45259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81927" y="2170362"/>
              <a:ext cx="666309" cy="169724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293399" y="4781509"/>
              <a:ext cx="666309" cy="78334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293399" y="4259280"/>
              <a:ext cx="666309" cy="52222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293399" y="3737050"/>
              <a:ext cx="666309" cy="52222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293399" y="2170362"/>
              <a:ext cx="666309" cy="156668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6504871" y="5281979"/>
              <a:ext cx="666309" cy="28287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504871" y="4999105"/>
              <a:ext cx="666309" cy="28287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504871" y="3584733"/>
              <a:ext cx="666309" cy="14143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04871" y="2170362"/>
              <a:ext cx="666309" cy="141437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716343" y="5352698"/>
              <a:ext cx="666309" cy="21215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716343" y="4716230"/>
              <a:ext cx="666309" cy="63646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716343" y="4504075"/>
              <a:ext cx="666309" cy="21215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716343" y="2170362"/>
              <a:ext cx="666309" cy="233371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927815" y="4716230"/>
              <a:ext cx="666309" cy="84862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8927815" y="3867607"/>
              <a:ext cx="666309" cy="84862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8927815" y="3443296"/>
              <a:ext cx="666309" cy="42431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8927815" y="2170362"/>
              <a:ext cx="666309" cy="127293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0139287" y="5028881"/>
              <a:ext cx="666309" cy="53597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0139287" y="4671566"/>
              <a:ext cx="666309" cy="35731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0139287" y="4135594"/>
              <a:ext cx="666309" cy="53597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139287" y="2170362"/>
              <a:ext cx="666309" cy="1965232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1811331" y="52099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11331" y="454986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811331" y="37012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811331" y="2664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022803" y="498989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022803" y="39841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022803" y="27897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234275" y="50401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234275" y="44178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234275" y="402183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234275" y="29469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445747" y="510110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445747" y="44483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445747" y="39260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445747" y="28816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707460" y="535134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707460" y="5068466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657219" y="4219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657219" y="28054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18932" y="538670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868691" y="496238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918932" y="4538077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868691" y="32651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9080163" y="506846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080163" y="4219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9080163" y="358337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9080163" y="273475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0291635" y="522479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0291635" y="477814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0291635" y="43315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0291635" y="30809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745986" y="1634594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50.8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957458" y="1634717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168930" y="1634717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52.4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380402" y="1634717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50.5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591874" y="1634594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56.9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03346" y="1634594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58.9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014818" y="1634594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50.8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0226290" y="1634717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60419" y="1585314"/>
              <a:ext cx="1025983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77" name="pl76"/>
            <p:cNvSpPr/>
            <p:nvPr/>
          </p:nvSpPr>
          <p:spPr>
            <a:xfrm>
              <a:off x="1265255" y="5564853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1831837" y="5702685"/>
              <a:ext cx="140675" cy="181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972513" y="5667708"/>
              <a:ext cx="179926" cy="144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037775" y="5702809"/>
              <a:ext cx="140675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178451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178909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460261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390382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671733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01854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883205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813326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94677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9024798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9306150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0177183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458535" y="5664843"/>
              <a:ext cx="309165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384268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16789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60504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693290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4615666" y="6254999"/>
              <a:ext cx="45465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399290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81798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164306" y="6253349"/>
              <a:ext cx="65242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4888068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2072" y="4492909"/>
              <a:ext cx="1137709" cy="107194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32072" y="4135594"/>
              <a:ext cx="1137709" cy="35731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32072" y="3599621"/>
              <a:ext cx="1137709" cy="53597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732072" y="3063649"/>
              <a:ext cx="1137709" cy="535972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732072" y="2170362"/>
              <a:ext cx="1137709" cy="89328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982670" y="4772805"/>
              <a:ext cx="1137709" cy="7920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982670" y="4093907"/>
              <a:ext cx="1137709" cy="67889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982670" y="3075559"/>
              <a:ext cx="1137709" cy="101834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982670" y="2736110"/>
              <a:ext cx="1137709" cy="33944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982670" y="2170362"/>
              <a:ext cx="1137709" cy="56574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8233267" y="4671566"/>
              <a:ext cx="1137709" cy="89328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8233267" y="3956936"/>
              <a:ext cx="1137709" cy="71462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233267" y="3420964"/>
              <a:ext cx="1137709" cy="53597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8233267" y="2527676"/>
              <a:ext cx="1137709" cy="89328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8233267" y="2170362"/>
              <a:ext cx="1137709" cy="357314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162335" y="5207538"/>
              <a:ext cx="1137709" cy="35731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162335" y="4850224"/>
              <a:ext cx="1137709" cy="35731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162335" y="4135594"/>
              <a:ext cx="1137709" cy="71462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162335" y="3420964"/>
              <a:ext cx="1137709" cy="71462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162335" y="2170362"/>
              <a:ext cx="1137709" cy="1250602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412933" y="4885955"/>
              <a:ext cx="1137709" cy="6788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412933" y="3980757"/>
              <a:ext cx="1137709" cy="9051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412933" y="3528158"/>
              <a:ext cx="1137709" cy="45259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412933" y="2736110"/>
              <a:ext cx="1137709" cy="79204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412933" y="2170362"/>
              <a:ext cx="1137709" cy="56574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9663530" y="5028881"/>
              <a:ext cx="1137709" cy="53597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9663530" y="3956936"/>
              <a:ext cx="1137709" cy="107194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9663530" y="3242306"/>
              <a:ext cx="1137709" cy="71462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9663530" y="2349019"/>
              <a:ext cx="1137709" cy="89328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9663530" y="2170362"/>
              <a:ext cx="1137709" cy="17865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2120120" y="495680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20120" y="424217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120120" y="379553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20120" y="325955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0120" y="254492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370717" y="509675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370717" y="436128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370717" y="35126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370717" y="283375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370717" y="23811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8621315" y="50461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8621315" y="424217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8621315" y="36168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621315" y="29022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8621315" y="22769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550383" y="53141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550383" y="495680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50383" y="44208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550383" y="37062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550383" y="27235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800980" y="515332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800980" y="436128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800980" y="368238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800980" y="306005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800980" y="23811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0051577" y="522479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051577" y="44208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0051577" y="35275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0051577" y="27235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0101819" y="2187614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939506" y="194537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90104" y="194537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8440701" y="194537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578639" y="194721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29237" y="194721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0079834" y="194721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40244" y="1634717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090842" y="1634717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341439" y="1634717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58397" y="1585314"/>
              <a:ext cx="632362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:</a:t>
              </a:r>
            </a:p>
          </p:txBody>
        </p:sp>
        <p:sp>
          <p:nvSpPr>
            <p:cNvPr id="76" name="pl75"/>
            <p:cNvSpPr/>
            <p:nvPr/>
          </p:nvSpPr>
          <p:spPr>
            <a:xfrm>
              <a:off x="253051" y="5564853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>
              <a:off x="2850224" y="5702809"/>
              <a:ext cx="140675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990900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030483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311835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9281081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562433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3627567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865761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8666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666975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7413706" y="6247981"/>
              <a:ext cx="133830" cy="14669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3858965" y="6255606"/>
              <a:ext cx="9092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Healthcare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97160" y="6255606"/>
              <a:ext cx="67187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Finance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097998" y="6253349"/>
              <a:ext cx="47419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01156" y="6255606"/>
              <a:ext cx="41498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Tech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45105" y="6218102"/>
              <a:ext cx="92832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Consulting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4888068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34801" y="4941722"/>
              <a:ext cx="481750" cy="60615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34801" y="4335562"/>
              <a:ext cx="481750" cy="60615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34801" y="3830430"/>
              <a:ext cx="481750" cy="50513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34801" y="3022217"/>
              <a:ext cx="481750" cy="808212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34801" y="1910925"/>
              <a:ext cx="481750" cy="1111291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11232" y="5081605"/>
              <a:ext cx="481750" cy="46627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11232" y="4428818"/>
              <a:ext cx="481750" cy="65278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11232" y="3869286"/>
              <a:ext cx="481750" cy="55953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11232" y="2843478"/>
              <a:ext cx="481750" cy="102580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11232" y="1910925"/>
              <a:ext cx="481750" cy="932552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487663" y="4678174"/>
              <a:ext cx="481750" cy="86970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487663" y="4124724"/>
              <a:ext cx="481750" cy="55344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487663" y="3492210"/>
              <a:ext cx="481750" cy="63251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487663" y="2780632"/>
              <a:ext cx="481750" cy="71157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87663" y="1910925"/>
              <a:ext cx="481750" cy="86970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864094" y="4886616"/>
              <a:ext cx="481750" cy="6612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864094" y="4225352"/>
              <a:ext cx="481750" cy="66126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864094" y="3481429"/>
              <a:ext cx="481750" cy="74392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64094" y="2406874"/>
              <a:ext cx="481750" cy="107455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64094" y="1910925"/>
              <a:ext cx="481750" cy="49594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240525" y="5217249"/>
              <a:ext cx="481750" cy="33063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240525" y="3729403"/>
              <a:ext cx="481750" cy="14878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240525" y="2902822"/>
              <a:ext cx="481750" cy="8265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240525" y="2406874"/>
              <a:ext cx="481750" cy="49594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240525" y="1910925"/>
              <a:ext cx="481750" cy="49594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616956" y="4906065"/>
              <a:ext cx="481750" cy="64181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616956" y="3907685"/>
              <a:ext cx="481750" cy="99837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616956" y="3265870"/>
              <a:ext cx="481750" cy="64181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616956" y="2410115"/>
              <a:ext cx="481750" cy="85575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616956" y="1910925"/>
              <a:ext cx="481750" cy="49918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8993386" y="4790182"/>
              <a:ext cx="481750" cy="75769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8993386" y="4411332"/>
              <a:ext cx="481750" cy="37884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8993386" y="3577863"/>
              <a:ext cx="481750" cy="83346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993386" y="2517085"/>
              <a:ext cx="481750" cy="106077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993386" y="1910925"/>
              <a:ext cx="481750" cy="60615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0369817" y="4820490"/>
              <a:ext cx="481750" cy="7273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369817" y="4093099"/>
              <a:ext cx="481750" cy="72739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0369817" y="3486939"/>
              <a:ext cx="481750" cy="60615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369817" y="3002012"/>
              <a:ext cx="481750" cy="48492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0369817" y="1910925"/>
              <a:ext cx="481750" cy="109108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340431" y="4840695"/>
              <a:ext cx="481750" cy="7071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340431" y="4335562"/>
              <a:ext cx="481750" cy="50513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340431" y="3426324"/>
              <a:ext cx="481750" cy="90923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340431" y="3022217"/>
              <a:ext cx="481750" cy="40410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340431" y="1910925"/>
              <a:ext cx="481750" cy="1111291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716862" y="4988349"/>
              <a:ext cx="481750" cy="55953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716862" y="4242307"/>
              <a:ext cx="481750" cy="74604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716862" y="3216499"/>
              <a:ext cx="481750" cy="102580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716862" y="2563712"/>
              <a:ext cx="481750" cy="65278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716862" y="1910925"/>
              <a:ext cx="481750" cy="65278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093293" y="4440981"/>
              <a:ext cx="481750" cy="110689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093293" y="3966596"/>
              <a:ext cx="481750" cy="47438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093293" y="3334082"/>
              <a:ext cx="481750" cy="63251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093293" y="2464375"/>
              <a:ext cx="481750" cy="86970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093293" y="1910925"/>
              <a:ext cx="481750" cy="55344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69723" y="4721300"/>
              <a:ext cx="481750" cy="82658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69723" y="3812061"/>
              <a:ext cx="481750" cy="90923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69723" y="3316113"/>
              <a:ext cx="481750" cy="49594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69723" y="2406874"/>
              <a:ext cx="481750" cy="90923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69723" y="1910925"/>
              <a:ext cx="481750" cy="49594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846154" y="4225352"/>
              <a:ext cx="481750" cy="132252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846154" y="3894719"/>
              <a:ext cx="481750" cy="33063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846154" y="3398771"/>
              <a:ext cx="481750" cy="49594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846154" y="2737506"/>
              <a:ext cx="481750" cy="66126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846154" y="1910925"/>
              <a:ext cx="481750" cy="82658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8222585" y="4906065"/>
              <a:ext cx="481750" cy="64181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8222585" y="4406875"/>
              <a:ext cx="481750" cy="49918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8222585" y="3408495"/>
              <a:ext cx="481750" cy="99837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8222585" y="2552741"/>
              <a:ext cx="481750" cy="85575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222585" y="1910925"/>
              <a:ext cx="481750" cy="641815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9599016" y="4790182"/>
              <a:ext cx="481750" cy="75769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9599016" y="4259792"/>
              <a:ext cx="481750" cy="53038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9599016" y="3274784"/>
              <a:ext cx="481750" cy="98500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9599016" y="2744394"/>
              <a:ext cx="481750" cy="53038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9599016" y="1910925"/>
              <a:ext cx="481750" cy="83346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0975447" y="4820490"/>
              <a:ext cx="481750" cy="7273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0975447" y="4578026"/>
              <a:ext cx="481750" cy="24246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0975447" y="4093099"/>
              <a:ext cx="481750" cy="48492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0975447" y="3365708"/>
              <a:ext cx="481750" cy="72739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0975447" y="1910925"/>
              <a:ext cx="481750" cy="1454782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94869" y="517272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4869" y="456656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94869" y="40109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4869" y="335424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94869" y="239449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171300" y="52426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171300" y="46831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71300" y="407697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71300" y="328430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171300" y="230512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47731" y="504095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47731" y="432937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47731" y="373639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47731" y="30643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47731" y="22737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924162" y="514517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924162" y="448390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924162" y="37813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24162" y="287207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924162" y="208682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50834" y="5310489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00593" y="440125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0593" y="324403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00593" y="25827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00593" y="208682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77024" y="515489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77024" y="43347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677024" y="35147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77024" y="276591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77024" y="20884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053454" y="50969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9053454" y="452868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9053454" y="392252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9053454" y="297539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9053454" y="214192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0429885" y="5112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0429885" y="43847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0429885" y="37179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0429885" y="317240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0429885" y="23843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400499" y="5122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400499" y="451605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400499" y="38088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1400499" y="315219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1400499" y="239449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776930" y="519603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776930" y="454325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776930" y="36573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776930" y="28180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776930" y="21652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53361" y="49223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53361" y="41317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53361" y="357826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53361" y="282715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53361" y="21155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5529792" y="50625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5529792" y="419460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5529792" y="34920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5529792" y="278941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5529792" y="208682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6906222" y="48145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6956464" y="398796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6906222" y="357466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6906222" y="299606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6906222" y="22521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8282653" y="515489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282653" y="458439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8282653" y="38356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282653" y="29085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8282653" y="21597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9659084" y="50969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9659084" y="44529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9659084" y="3695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9659084" y="29375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9659084" y="22555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035515" y="5112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1085756" y="4627182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1035515" y="42634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11035515" y="36573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11035515" y="256624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614256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1990687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3367118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743549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6119980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7496410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8872841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0249272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1428756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805187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181618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5558048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934479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8310910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9687341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063772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253051" y="5547881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118190" y="5702685"/>
              <a:ext cx="140675" cy="181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58866" y="5667708"/>
              <a:ext cx="179926" cy="144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489088" y="5702809"/>
              <a:ext cx="140675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2629764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3795181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076533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5171612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452963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6548042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829394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7924473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8205825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9300904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9582256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0618249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0899600" y="5664843"/>
              <a:ext cx="309165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  <p:sp>
          <p:nvSpPr>
            <p:cNvPr id="199" name="rc198"/>
            <p:cNvSpPr/>
            <p:nvPr/>
          </p:nvSpPr>
          <p:spPr>
            <a:xfrm>
              <a:off x="3627567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628405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885699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6629648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7867843" y="6247981"/>
              <a:ext cx="133830" cy="14669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3858965" y="6255606"/>
              <a:ext cx="67187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Finance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4859804" y="6218102"/>
              <a:ext cx="92832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Consulting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17098" y="6255606"/>
              <a:ext cx="41498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Tech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861047" y="6255606"/>
              <a:ext cx="9092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Healthcare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8099241" y="6253349"/>
              <a:ext cx="47419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4888068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34801" y="4941722"/>
              <a:ext cx="481750" cy="60615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34801" y="4436589"/>
              <a:ext cx="481750" cy="50513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34801" y="3628377"/>
              <a:ext cx="481750" cy="8082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111232" y="5081605"/>
              <a:ext cx="481750" cy="46627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11232" y="4522073"/>
              <a:ext cx="481750" cy="55953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11232" y="3496265"/>
              <a:ext cx="481750" cy="102580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487663" y="4678174"/>
              <a:ext cx="481750" cy="86970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487663" y="4045660"/>
              <a:ext cx="481750" cy="63251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487663" y="3334082"/>
              <a:ext cx="481750" cy="71157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864094" y="4886616"/>
              <a:ext cx="481750" cy="6612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864094" y="4142694"/>
              <a:ext cx="481750" cy="74392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864094" y="3068138"/>
              <a:ext cx="481750" cy="107455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240525" y="5217249"/>
              <a:ext cx="481750" cy="33063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240525" y="4390668"/>
              <a:ext cx="481750" cy="82658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240525" y="3894719"/>
              <a:ext cx="481750" cy="49594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616956" y="4906065"/>
              <a:ext cx="481750" cy="64181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616956" y="4264250"/>
              <a:ext cx="481750" cy="64181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616956" y="3408495"/>
              <a:ext cx="481750" cy="85575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993386" y="4790182"/>
              <a:ext cx="481750" cy="75769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8993386" y="3956713"/>
              <a:ext cx="481750" cy="83346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8993386" y="2895934"/>
              <a:ext cx="481750" cy="106077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0369817" y="4820490"/>
              <a:ext cx="481750" cy="7273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0369817" y="4214331"/>
              <a:ext cx="481750" cy="60615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0369817" y="3729403"/>
              <a:ext cx="481750" cy="48492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340431" y="4840695"/>
              <a:ext cx="481750" cy="7071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340431" y="3931456"/>
              <a:ext cx="481750" cy="90923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340431" y="3527350"/>
              <a:ext cx="481750" cy="40410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716862" y="4988349"/>
              <a:ext cx="481750" cy="55953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716862" y="3962541"/>
              <a:ext cx="481750" cy="102580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716862" y="3309754"/>
              <a:ext cx="481750" cy="65278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093293" y="4440981"/>
              <a:ext cx="481750" cy="110689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093293" y="3808467"/>
              <a:ext cx="481750" cy="63251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4093293" y="2938761"/>
              <a:ext cx="481750" cy="86970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69723" y="4721300"/>
              <a:ext cx="481750" cy="82658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69723" y="4225352"/>
              <a:ext cx="481750" cy="495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69723" y="3316113"/>
              <a:ext cx="481750" cy="90923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846154" y="4225352"/>
              <a:ext cx="481750" cy="132252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846154" y="3729403"/>
              <a:ext cx="481750" cy="495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846154" y="3068138"/>
              <a:ext cx="481750" cy="66126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222585" y="4906065"/>
              <a:ext cx="481750" cy="64181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8222585" y="3907685"/>
              <a:ext cx="481750" cy="99837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8222585" y="3051931"/>
              <a:ext cx="481750" cy="85575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9599016" y="4790182"/>
              <a:ext cx="481750" cy="75769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9599016" y="3805173"/>
              <a:ext cx="481750" cy="98500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9599016" y="3274784"/>
              <a:ext cx="481750" cy="53038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0975447" y="4820490"/>
              <a:ext cx="481750" cy="7273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0975447" y="4335562"/>
              <a:ext cx="481750" cy="48492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0975447" y="3608171"/>
              <a:ext cx="481750" cy="7273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794869" y="517272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94869" y="46170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4869" y="39604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171300" y="52426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171300" y="472976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171300" y="39370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547731" y="504095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547731" y="428984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547731" y="361779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924162" y="514517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924162" y="44425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924162" y="35333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350834" y="5310489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300593" y="473188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00593" y="40706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77024" y="515489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77024" y="451308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77024" y="376429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053454" y="50969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053454" y="43013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053454" y="335424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0429885" y="5112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0429885" y="44453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429885" y="389979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400499" y="5122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400499" y="431400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400499" y="36573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76930" y="519603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776930" y="440336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776930" y="35640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53361" y="49223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3361" y="405264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53361" y="33015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529792" y="50625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529792" y="440125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529792" y="36986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06222" y="48145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06222" y="390530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06222" y="332669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82653" y="515489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82653" y="43347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82653" y="340773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659084" y="50969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659084" y="42256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9659084" y="34679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035515" y="5112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035515" y="450595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035515" y="389979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14256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990687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67118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43549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119980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496410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872841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0249272" y="1673816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428756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805187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181618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58048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34479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310910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687341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063772" y="1675651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8" name="pl117"/>
            <p:cNvSpPr/>
            <p:nvPr/>
          </p:nvSpPr>
          <p:spPr>
            <a:xfrm>
              <a:off x="253051" y="5547881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118190" y="5702685"/>
              <a:ext cx="140675" cy="181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258866" y="5667708"/>
              <a:ext cx="179926" cy="144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489088" y="5702809"/>
              <a:ext cx="140675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629764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795181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76533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171612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52963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548042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829394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924473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8205825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9300904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9582256" y="5664843"/>
              <a:ext cx="190993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10618249" y="5699598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0899600" y="5664843"/>
              <a:ext cx="309165" cy="147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9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th+</a:t>
              </a:r>
            </a:p>
          </p:txBody>
        </p:sp>
        <p:sp>
          <p:nvSpPr>
            <p:cNvPr id="135" name="rc134"/>
            <p:cNvSpPr/>
            <p:nvPr/>
          </p:nvSpPr>
          <p:spPr>
            <a:xfrm>
              <a:off x="4657792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658631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640258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4889191" y="6255606"/>
              <a:ext cx="67187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Finance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5890030" y="6255606"/>
              <a:ext cx="41498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Tech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6633978" y="6255606"/>
              <a:ext cx="9092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Healthcare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4888068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747014" y="5182692"/>
              <a:ext cx="2690541" cy="38216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747014" y="4575730"/>
              <a:ext cx="2690541" cy="60696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747014" y="4036208"/>
              <a:ext cx="2690541" cy="53952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747014" y="2170362"/>
              <a:ext cx="2690541" cy="186584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5120" y="5171589"/>
              <a:ext cx="2690541" cy="3932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5120" y="4405759"/>
              <a:ext cx="2690541" cy="76583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5120" y="3743419"/>
              <a:ext cx="2690541" cy="66233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5120" y="2170362"/>
              <a:ext cx="2690541" cy="157305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8911477" y="530169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911477" y="48071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911477" y="42338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911477" y="30312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19583" y="52961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19583" y="471659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019583" y="40025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019583" y="28848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846132" y="1634717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954239" y="1634594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53.8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28461" y="1585314"/>
              <a:ext cx="1025983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265255" y="5564853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3743719" y="5682356"/>
              <a:ext cx="913343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839339" y="5682356"/>
              <a:ext cx="505890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28" name="rc27"/>
            <p:cNvSpPr/>
            <p:nvPr/>
          </p:nvSpPr>
          <p:spPr>
            <a:xfrm>
              <a:off x="4384268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16789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504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93290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15666" y="6254999"/>
              <a:ext cx="45465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399290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281798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164306" y="6253349"/>
              <a:ext cx="65242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4888068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46914" y="5190884"/>
              <a:ext cx="1588374" cy="37396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946914" y="4529246"/>
              <a:ext cx="1588374" cy="66163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946914" y="3982675"/>
              <a:ext cx="1588374" cy="54657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946914" y="2170362"/>
              <a:ext cx="1588374" cy="181231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08702" y="5167061"/>
              <a:ext cx="1588374" cy="3977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08702" y="4371477"/>
              <a:ext cx="1588374" cy="79558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8702" y="3814569"/>
              <a:ext cx="1588374" cy="55690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408702" y="2170362"/>
              <a:ext cx="1588374" cy="164420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8762200" y="5112254"/>
              <a:ext cx="1588374" cy="452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762200" y="4772805"/>
              <a:ext cx="1588374" cy="33944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8762200" y="4207057"/>
              <a:ext cx="1588374" cy="56574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8762200" y="2170362"/>
              <a:ext cx="1588374" cy="203669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223987" y="5153400"/>
              <a:ext cx="1588374" cy="41145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223987" y="4536219"/>
              <a:ext cx="1588374" cy="61718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223987" y="3507586"/>
              <a:ext cx="1588374" cy="102863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23987" y="2170362"/>
              <a:ext cx="1588374" cy="133722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7560294" y="53057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560294" y="47879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560294" y="41838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560294" y="30044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022082" y="529388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022082" y="46971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022082" y="402094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022082" y="29203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375579" y="526647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375579" y="487045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9375579" y="44178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375579" y="31166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837367" y="52870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837367" y="47727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837367" y="39498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837367" y="276689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584493" y="194721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046280" y="194721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9283363" y="1947211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745150" y="1947211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7494950" y="1634717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956737" y="1634717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54.4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310235" y="1634717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57.2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772022" y="1634717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51.5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815442" y="1585314"/>
              <a:ext cx="1025983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53051" y="5564853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653859" y="5682356"/>
              <a:ext cx="913343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395799" y="5682356"/>
              <a:ext cx="505890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4384268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16789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0504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93290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4615666" y="6254999"/>
              <a:ext cx="45465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399290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281798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164306" y="6253349"/>
              <a:ext cx="65242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 (Horizontal)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865052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80206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19111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38564"/>
              <a:ext cx="10865052" cy="432218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2373138"/>
              <a:ext cx="1001128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28076" y="2373138"/>
              <a:ext cx="2135741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463818" y="2373138"/>
              <a:ext cx="1401580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865398" y="2373138"/>
              <a:ext cx="4338225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4534233"/>
              <a:ext cx="961639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88587" y="4534233"/>
              <a:ext cx="1775335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063923" y="4534233"/>
              <a:ext cx="1405473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469396" y="4534233"/>
              <a:ext cx="4734227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6947" y="1616755"/>
              <a:ext cx="1075960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402908" y="1616755"/>
              <a:ext cx="1613941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016849" y="1616755"/>
              <a:ext cx="2689902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706751" y="1616755"/>
              <a:ext cx="3496872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26947" y="3777850"/>
              <a:ext cx="1183556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10504" y="3777850"/>
              <a:ext cx="887667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98172" y="3777850"/>
              <a:ext cx="1479446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77618" y="3777850"/>
              <a:ext cx="5326006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46704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215140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983801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853704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626960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995448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585852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655703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84120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029071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80993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274380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737918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773531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957088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59814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1326947" y="1238564"/>
              <a:ext cx="0" cy="4322189"/>
            </a:xfrm>
            <a:custGeom>
              <a:avLst/>
              <a:pathLst>
                <a:path w="0" h="4322189">
                  <a:moveTo>
                    <a:pt x="0" y="432218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5400000">
              <a:off x="10225396" y="2644723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3" name="tx42"/>
            <p:cNvSpPr/>
            <p:nvPr/>
          </p:nvSpPr>
          <p:spPr>
            <a:xfrm rot="5400000">
              <a:off x="10225396" y="4805818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4" name="tx43"/>
            <p:cNvSpPr/>
            <p:nvPr/>
          </p:nvSpPr>
          <p:spPr>
            <a:xfrm rot="5400000">
              <a:off x="10108980" y="1888340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5" name="tx44"/>
            <p:cNvSpPr/>
            <p:nvPr/>
          </p:nvSpPr>
          <p:spPr>
            <a:xfrm rot="5400000">
              <a:off x="10108980" y="4049435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01922" y="4406288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738261" y="2245193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4528992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543738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685621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827504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4861610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876357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7018240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160123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(5th - 20th)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865052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80206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19111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38564"/>
              <a:ext cx="10865052" cy="432218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3939932"/>
              <a:ext cx="565888" cy="108054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92835" y="3939932"/>
              <a:ext cx="1414720" cy="10805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307556" y="3939932"/>
              <a:ext cx="848832" cy="108054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156388" y="3939932"/>
              <a:ext cx="6224769" cy="108054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1778837"/>
              <a:ext cx="1561070" cy="108054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88018" y="1778837"/>
              <a:ext cx="1873284" cy="10805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761303" y="1778837"/>
              <a:ext cx="936642" cy="108054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697945" y="1778837"/>
              <a:ext cx="4683212" cy="108054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479325" y="440813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419388" y="44081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601406" y="440813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087965" y="44081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26675" y="22470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643853" y="22470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48817" y="22470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858744" y="22470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326947" y="1238564"/>
              <a:ext cx="0" cy="4322189"/>
            </a:xfrm>
            <a:custGeom>
              <a:avLst/>
              <a:pathLst>
                <a:path w="0" h="4322189">
                  <a:moveTo>
                    <a:pt x="0" y="432218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 rot="-5400000">
              <a:off x="901922" y="4406288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738261" y="2245193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28" name="rc27"/>
            <p:cNvSpPr/>
            <p:nvPr/>
          </p:nvSpPr>
          <p:spPr>
            <a:xfrm>
              <a:off x="4528992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543738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685621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827504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861610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876357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018240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160123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FOR ALL FOCAL GROUP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865052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80206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19111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38564"/>
              <a:ext cx="10865052" cy="432218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1778837"/>
              <a:ext cx="953603" cy="108054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80550" y="1778837"/>
              <a:ext cx="1857016" cy="10805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137567" y="1778837"/>
              <a:ext cx="1606068" cy="108054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743635" y="1778837"/>
              <a:ext cx="3814412" cy="108054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3939932"/>
              <a:ext cx="926680" cy="108054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53627" y="3939932"/>
              <a:ext cx="1471786" cy="10805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725414" y="3939932"/>
              <a:ext cx="1308254" cy="108054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033668" y="3939932"/>
              <a:ext cx="4524379" cy="108054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622941" y="22470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028251" y="22470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759794" y="22470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470034" y="22470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609480" y="44081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808713" y="44081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198733" y="44081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115050" y="44081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326947" y="1238564"/>
              <a:ext cx="0" cy="4322189"/>
            </a:xfrm>
            <a:custGeom>
              <a:avLst/>
              <a:pathLst>
                <a:path w="0" h="4322189">
                  <a:moveTo>
                    <a:pt x="0" y="432218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0170170" y="4399325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55.6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170170" y="2238125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53.8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9887291" y="1115338"/>
              <a:ext cx="87941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901922" y="4406288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38261" y="2245193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4528992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543738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685621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827504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4861610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876357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018240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8160123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38832"/>
              <a:ext cx="1088174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38832"/>
              <a:ext cx="1088174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38832"/>
              <a:ext cx="1088174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(5th - 20th)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865052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80206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19111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38564"/>
              <a:ext cx="10865052" cy="432218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4534233"/>
              <a:ext cx="657531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84479" y="4534233"/>
              <a:ext cx="1643829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628308" y="4534233"/>
              <a:ext cx="657531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285839" y="4534233"/>
              <a:ext cx="5917784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2373138"/>
              <a:ext cx="1268096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95044" y="2373138"/>
              <a:ext cx="2113494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708538" y="2373138"/>
              <a:ext cx="422698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131237" y="2373138"/>
              <a:ext cx="5072386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6947" y="3777850"/>
              <a:ext cx="2219169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46116" y="3777850"/>
              <a:ext cx="6657507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326947" y="1616755"/>
              <a:ext cx="2219169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46116" y="1616755"/>
              <a:ext cx="1109584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655701" y="1616755"/>
              <a:ext cx="2219169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874870" y="1616755"/>
              <a:ext cx="3328753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525147" y="4786321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625586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826508" y="4786321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063924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780188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470984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89322" y="2625227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486623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55724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694063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255724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920101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584478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358440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326947" y="1238564"/>
              <a:ext cx="0" cy="4322189"/>
            </a:xfrm>
            <a:custGeom>
              <a:avLst/>
              <a:pathLst>
                <a:path w="0" h="4322189">
                  <a:moveTo>
                    <a:pt x="0" y="432218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5400000">
              <a:off x="10225396" y="4805818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39" name="tx38"/>
            <p:cNvSpPr/>
            <p:nvPr/>
          </p:nvSpPr>
          <p:spPr>
            <a:xfrm rot="5400000">
              <a:off x="10225396" y="2644723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0" name="tx39"/>
            <p:cNvSpPr/>
            <p:nvPr/>
          </p:nvSpPr>
          <p:spPr>
            <a:xfrm rot="5400000">
              <a:off x="10108980" y="4049435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1" name="tx40"/>
            <p:cNvSpPr/>
            <p:nvPr/>
          </p:nvSpPr>
          <p:spPr>
            <a:xfrm rot="5400000">
              <a:off x="10108980" y="1888340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901922" y="4406288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738261" y="2245193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4528992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5543738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685621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827504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4861610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876357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7018240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8160123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ALL FOCAL GROUP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865052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80206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19111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38564"/>
              <a:ext cx="10865052" cy="432218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2373138"/>
              <a:ext cx="964582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1529" y="2373138"/>
              <a:ext cx="1929164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220693" y="2373138"/>
              <a:ext cx="1350414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1108" y="2373138"/>
              <a:ext cx="3986939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4534233"/>
              <a:ext cx="906816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763" y="4534233"/>
              <a:ext cx="1604366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838130" y="4534233"/>
              <a:ext cx="1325346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163477" y="4534233"/>
              <a:ext cx="4394570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6947" y="1616755"/>
              <a:ext cx="997709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324656" y="1616755"/>
              <a:ext cx="1496563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821220" y="1616755"/>
              <a:ext cx="2494272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315493" y="1616755"/>
              <a:ext cx="3242554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26947" y="3777850"/>
              <a:ext cx="1097480" cy="64832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424427" y="3777850"/>
              <a:ext cx="823110" cy="64832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247537" y="3777850"/>
              <a:ext cx="1371850" cy="6483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619387" y="3777850"/>
              <a:ext cx="4938660" cy="64832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28431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075304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15094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383771" y="26252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99548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855140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319996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179955" y="47863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44994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892131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887549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755963" y="18688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694880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55175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752655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907910" y="4029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1326947" y="1238564"/>
              <a:ext cx="0" cy="4322189"/>
            </a:xfrm>
            <a:custGeom>
              <a:avLst/>
              <a:pathLst>
                <a:path w="0" h="4322189">
                  <a:moveTo>
                    <a:pt x="0" y="432218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5400000">
              <a:off x="9566908" y="2644723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3" name="tx42"/>
            <p:cNvSpPr/>
            <p:nvPr/>
          </p:nvSpPr>
          <p:spPr>
            <a:xfrm rot="5400000">
              <a:off x="9566908" y="4805818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4" name="tx43"/>
            <p:cNvSpPr/>
            <p:nvPr/>
          </p:nvSpPr>
          <p:spPr>
            <a:xfrm rot="5400000">
              <a:off x="9450492" y="1888340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5" name="tx44"/>
            <p:cNvSpPr/>
            <p:nvPr/>
          </p:nvSpPr>
          <p:spPr>
            <a:xfrm rot="5400000">
              <a:off x="9450492" y="4049435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0170170" y="4777517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170170" y="4021134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57.2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170170" y="2616422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54.4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170170" y="1860039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51.5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887291" y="1115338"/>
              <a:ext cx="87941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901922" y="4406288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738261" y="2245193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53" name="rc52"/>
            <p:cNvSpPr/>
            <p:nvPr/>
          </p:nvSpPr>
          <p:spPr>
            <a:xfrm>
              <a:off x="4528992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543738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685621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827504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4861610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876357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018240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160123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STATUS AND WORK HOURS FOR HOURS LESS THAN 45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865052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905876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3399658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6947" y="1893441"/>
              <a:ext cx="10865052" cy="0"/>
            </a:xfrm>
            <a:custGeom>
              <a:avLst/>
              <a:pathLst>
                <a:path w="10865052" h="0">
                  <a:moveTo>
                    <a:pt x="0" y="0"/>
                  </a:moveTo>
                  <a:lnTo>
                    <a:pt x="10865052" y="0"/>
                  </a:lnTo>
                  <a:lnTo>
                    <a:pt x="1086505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1140332"/>
              <a:ext cx="10865052" cy="4518652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26947" y="1931096"/>
              <a:ext cx="1448094" cy="4518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75042" y="1931096"/>
              <a:ext cx="2172141" cy="45186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947183" y="1931096"/>
              <a:ext cx="1267082" cy="45186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3437314"/>
              <a:ext cx="1254740" cy="4518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81688" y="3437314"/>
              <a:ext cx="2509481" cy="45186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091170" y="3437314"/>
              <a:ext cx="1380214" cy="45186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326947" y="4943531"/>
              <a:ext cx="1200186" cy="4518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27134" y="4943531"/>
              <a:ext cx="2280355" cy="45186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807489" y="4943531"/>
              <a:ext cx="2400373" cy="45186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326947" y="1403920"/>
              <a:ext cx="1577388" cy="4518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04336" y="1403920"/>
              <a:ext cx="788694" cy="45186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3030" y="1403920"/>
              <a:ext cx="2760429" cy="45186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26947" y="2910138"/>
              <a:ext cx="1380214" cy="45186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07162" y="2910138"/>
              <a:ext cx="2760429" cy="45186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326947" y="4416355"/>
              <a:ext cx="2208343" cy="4518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535291" y="4416355"/>
              <a:ext cx="2650012" cy="45186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185304" y="4416355"/>
              <a:ext cx="3091681" cy="45186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870187" y="208495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680305" y="208495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99917" y="208495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773510" y="359117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655622" y="359117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600470" y="359117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746233" y="509738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486504" y="509738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826869" y="509738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34834" y="155777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168117" y="1557777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92438" y="155777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836247" y="306399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906570" y="306399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250312" y="4570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79490" y="4570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550337" y="4570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326947" y="1140332"/>
              <a:ext cx="0" cy="4518652"/>
            </a:xfrm>
            <a:custGeom>
              <a:avLst/>
              <a:pathLst>
                <a:path w="0" h="4518652">
                  <a:moveTo>
                    <a:pt x="0" y="4518652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5400000">
              <a:off x="9342058" y="2104450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6" name="tx45"/>
            <p:cNvSpPr/>
            <p:nvPr/>
          </p:nvSpPr>
          <p:spPr>
            <a:xfrm rot="5400000">
              <a:off x="9342058" y="3610667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7" name="tx46"/>
            <p:cNvSpPr/>
            <p:nvPr/>
          </p:nvSpPr>
          <p:spPr>
            <a:xfrm rot="5400000">
              <a:off x="9342058" y="5116884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8" name="tx47"/>
            <p:cNvSpPr/>
            <p:nvPr/>
          </p:nvSpPr>
          <p:spPr>
            <a:xfrm rot="5400000">
              <a:off x="9225643" y="1577274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9" name="tx48"/>
            <p:cNvSpPr/>
            <p:nvPr/>
          </p:nvSpPr>
          <p:spPr>
            <a:xfrm rot="5400000">
              <a:off x="9225643" y="3083491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50" name="tx49"/>
            <p:cNvSpPr/>
            <p:nvPr/>
          </p:nvSpPr>
          <p:spPr>
            <a:xfrm rot="5400000">
              <a:off x="9225643" y="4589708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0170170" y="5088583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0170170" y="4561301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48.5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0170170" y="3582366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0170170" y="3055084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58.1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0170170" y="2076043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0170170" y="1548972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9718654" y="1017106"/>
              <a:ext cx="87941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7205" y="4813106"/>
              <a:ext cx="1558131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 a relationship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738112" y="3325740"/>
              <a:ext cx="73402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Married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778841" y="1798092"/>
              <a:ext cx="60969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Single</a:t>
              </a:r>
            </a:p>
          </p:txBody>
        </p:sp>
        <p:sp>
          <p:nvSpPr>
            <p:cNvPr id="61" name="rc60"/>
            <p:cNvSpPr/>
            <p:nvPr/>
          </p:nvSpPr>
          <p:spPr>
            <a:xfrm>
              <a:off x="5163501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178248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7320131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96120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510867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765274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TIME VS VALUE FROM DISCRETIONARY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t3"/>
            <p:cNvSpPr/>
            <p:nvPr/>
          </p:nvSpPr>
          <p:spPr>
            <a:xfrm>
              <a:off x="3167057" y="3691469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920078" y="3722440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9449687" y="3700235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11627195" y="2286129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5131885" y="3759952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272972" y="3701535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035559" y="3667824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737651" y="3674693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056049" y="3774478"/>
              <a:ext cx="127001" cy="72278"/>
            </a:xfrm>
            <a:custGeom>
              <a:avLst/>
              <a:pathLst>
                <a:path w="127001" h="72278">
                  <a:moveTo>
                    <a:pt x="0" y="72278"/>
                  </a:moveTo>
                  <a:lnTo>
                    <a:pt x="1270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90933" y="3804630"/>
              <a:ext cx="142372" cy="73533"/>
            </a:xfrm>
            <a:custGeom>
              <a:avLst/>
              <a:pathLst>
                <a:path w="142372" h="73533">
                  <a:moveTo>
                    <a:pt x="0" y="73533"/>
                  </a:moveTo>
                  <a:lnTo>
                    <a:pt x="14237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9406011" y="3787559"/>
              <a:ext cx="82369" cy="117823"/>
            </a:xfrm>
            <a:custGeom>
              <a:avLst/>
              <a:pathLst>
                <a:path w="82369" h="117823">
                  <a:moveTo>
                    <a:pt x="0" y="117823"/>
                  </a:moveTo>
                  <a:lnTo>
                    <a:pt x="823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972980" y="3840774"/>
              <a:ext cx="168039" cy="74986"/>
            </a:xfrm>
            <a:custGeom>
              <a:avLst/>
              <a:pathLst>
                <a:path w="168039" h="74986">
                  <a:moveTo>
                    <a:pt x="0" y="74986"/>
                  </a:moveTo>
                  <a:lnTo>
                    <a:pt x="16803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2829" y="3636587"/>
              <a:ext cx="175930" cy="99402"/>
            </a:xfrm>
            <a:custGeom>
              <a:avLst/>
              <a:pathLst>
                <a:path w="175930" h="99402">
                  <a:moveTo>
                    <a:pt x="0" y="0"/>
                  </a:moveTo>
                  <a:lnTo>
                    <a:pt x="175930" y="994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58342" y="3580013"/>
              <a:ext cx="28667" cy="116934"/>
            </a:xfrm>
            <a:custGeom>
              <a:avLst/>
              <a:pathLst>
                <a:path w="28667" h="116934">
                  <a:moveTo>
                    <a:pt x="0" y="0"/>
                  </a:moveTo>
                  <a:lnTo>
                    <a:pt x="28667" y="1169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804841" y="3762922"/>
              <a:ext cx="33735" cy="117362"/>
            </a:xfrm>
            <a:custGeom>
              <a:avLst/>
              <a:pathLst>
                <a:path w="33735" h="117362">
                  <a:moveTo>
                    <a:pt x="33735" y="117362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324392" y="3823989"/>
              <a:ext cx="132499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259578" y="3855396"/>
              <a:ext cx="843420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659993" y="3871005"/>
              <a:ext cx="723158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9925786" y="2218951"/>
              <a:ext cx="1626286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10347" y="3890347"/>
              <a:ext cx="1373694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286461" y="3412902"/>
              <a:ext cx="1469925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168348" y="3406037"/>
              <a:ext cx="86713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861436" y="3850697"/>
              <a:ext cx="855277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149397" y="1293976"/>
              <a:ext cx="0" cy="4219838"/>
            </a:xfrm>
            <a:custGeom>
              <a:avLst/>
              <a:pathLst>
                <a:path w="0" h="4219838">
                  <a:moveTo>
                    <a:pt x="0" y="421983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931162" y="542853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31162" y="402471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31162" y="2618101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31162" y="120869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149397" y="5513815"/>
              <a:ext cx="10536500" cy="0"/>
            </a:xfrm>
            <a:custGeom>
              <a:avLst/>
              <a:pathLst>
                <a:path w="10536500" h="0">
                  <a:moveTo>
                    <a:pt x="0" y="0"/>
                  </a:moveTo>
                  <a:lnTo>
                    <a:pt x="105365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085829" y="566218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759859" y="5664976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433890" y="5664976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107920" y="566218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781951" y="566207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392413" y="566218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1066444" y="5664976"/>
              <a:ext cx="254272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683677" y="6124240"/>
              <a:ext cx="1467941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Hours/Week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440630" y="3284709"/>
              <a:ext cx="2018729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Subjective Value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38832"/>
              <a:ext cx="1088174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38832"/>
              <a:ext cx="1088174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38832"/>
              <a:ext cx="1088174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2281130"/>
              <a:ext cx="1088174" cy="323130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2223428"/>
              <a:ext cx="1088174" cy="328900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2396533"/>
              <a:ext cx="1088174" cy="311589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9077" y="380308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098148" y="377423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07219" y="386078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5939054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238078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63691" y="6216156"/>
              <a:ext cx="429021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38832"/>
              <a:ext cx="7254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38832"/>
              <a:ext cx="7254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38832"/>
              <a:ext cx="7254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38832"/>
              <a:ext cx="7254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38832"/>
              <a:ext cx="7254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38832"/>
              <a:ext cx="725449" cy="31735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281130"/>
              <a:ext cx="725449" cy="323130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23428"/>
              <a:ext cx="725449" cy="328900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38832"/>
              <a:ext cx="725449" cy="317359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0308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423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3193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5543965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369578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842989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68602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333333"/>
      </a:dk1>
      <a:lt1>
        <a:sysClr val="window" lastClr="FFFFFF"/>
      </a:lt1>
      <a:dk2>
        <a:srgbClr val="333333"/>
      </a:dk2>
      <a:lt2>
        <a:srgbClr val="E8E8E8"/>
      </a:lt2>
      <a:accent1>
        <a:srgbClr val="005880"/>
      </a:accent1>
      <a:accent2>
        <a:srgbClr val="007D9C"/>
      </a:accent2>
      <a:accent3>
        <a:srgbClr val="00A2A2"/>
      </a:accent3>
      <a:accent4>
        <a:srgbClr val="2DC595"/>
      </a:accent4>
      <a:accent5>
        <a:srgbClr val="97E27F"/>
      </a:accent5>
      <a:accent6>
        <a:srgbClr val="F9F871"/>
      </a:accent6>
      <a:hlink>
        <a:srgbClr val="9F54E7"/>
      </a:hlink>
      <a:folHlink>
        <a:srgbClr val="642DD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</vt:lpstr>
      <vt:lpstr>Calibri</vt:lpstr>
      <vt:lpstr>HBS Graphik Office Bold</vt:lpstr>
      <vt:lpstr>1_Office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cp:lastModifiedBy/>
  <cp:revision>1</cp:revision>
  <dcterms:created xsi:type="dcterms:W3CDTF">2025-05-26T14:53:56Z</dcterms:created>
  <dcterms:modified xsi:type="dcterms:W3CDTF">2025-08-04T12:59:36Z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2025-05-26T00:00:00Z</vt:filetime>
  </property>
</Properties>
</file>