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58" r:id="rId2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Relationship Id="rId30" Type="http://schemas.openxmlformats.org/officeDocument/2006/relationships/slide" Target="slides/slide24.xml"/>
<Relationship Id="rId31" Type="http://schemas.openxmlformats.org/officeDocument/2006/relationships/slide" Target="slides/slide25.xml"/>
<Relationship Id="rId32" Type="http://schemas.openxmlformats.org/officeDocument/2006/relationships/slide" Target="slides/slide26.xml"/>
<Relationship Id="rId33" Type="http://schemas.openxmlformats.org/officeDocument/2006/relationships/slide" Target="slides/slide27.xml"/>
<Relationship Id="rId34" Type="http://schemas.openxmlformats.org/officeDocument/2006/relationships/slide" Target="slides/slide28.xml"/>
<Relationship Id="rId35" Type="http://schemas.openxmlformats.org/officeDocument/2006/relationships/slide" Target="slides/slide29.xml"/>
<Relationship Id="rId36" Type="http://schemas.openxmlformats.org/officeDocument/2006/relationships/slide" Target="slides/slide30.xml"/>
<Relationship Id="rId37" Type="http://schemas.openxmlformats.org/officeDocument/2006/relationships/slide" Target="slides/slide31.xml"/>
<Relationship Id="rId38" Type="http://schemas.openxmlformats.org/officeDocument/2006/relationships/slide" Target="slides/slide32.xml"/>
<Relationship Id="rId39" Type="http://schemas.openxmlformats.org/officeDocument/2006/relationships/slide" Target="slides/slide33.xml"/>
<Relationship Id="rId40" Type="http://schemas.openxmlformats.org/officeDocument/2006/relationships/slide" Target="slides/slide34.xml"/>
<Relationship Id="rId41" Type="http://schemas.openxmlformats.org/officeDocument/2006/relationships/slide" Target="slides/slide35.xml"/>
<Relationship Id="rId42" Type="http://schemas.openxmlformats.org/officeDocument/2006/relationships/slide" Target="slides/slide36.xml"/>
<Relationship Id="rId43" Type="http://schemas.openxmlformats.org/officeDocument/2006/relationships/slide" Target="slides/slide37.xml"/>
<Relationship Id="rId44" Type="http://schemas.openxmlformats.org/officeDocument/2006/relationships/slide" Target="slides/slide38.xml"/>
<Relationship Id="rId45" Type="http://schemas.openxmlformats.org/officeDocument/2006/relationships/slide" Target="slides/slide39.xml"/>
<Relationship Id="rId46" Type="http://schemas.openxmlformats.org/officeDocument/2006/relationships/slide" Target="slides/slide40.xml"/>
<Relationship Id="rId47" Type="http://schemas.openxmlformats.org/officeDocument/2006/relationships/slide" Target="slides/slide41.xml"/>
<Relationship Id="rId48" Type="http://schemas.openxmlformats.org/officeDocument/2006/relationships/slide" Target="slides/slide42.xml"/>
<Relationship Id="rId49" Type="http://schemas.openxmlformats.org/officeDocument/2006/relationships/slide" Target="slides/slide43.xml"/>
<Relationship Id="rId50" Type="http://schemas.openxmlformats.org/officeDocument/2006/relationships/slide" Target="slides/slide44.xml"/>
<Relationship Id="rId51" Type="http://schemas.openxmlformats.org/officeDocument/2006/relationships/slide" Target="slides/slide45.xml"/>
<Relationship Id="rId52" Type="http://schemas.openxmlformats.org/officeDocument/2006/relationships/slide" Target="slides/slide46.xml"/>
<Relationship Id="rId53" Type="http://schemas.openxmlformats.org/officeDocument/2006/relationships/slide" Target="slides/slide47.xml"/>
<Relationship Id="rId54" Type="http://schemas.openxmlformats.org/officeDocument/2006/relationships/slide" Target="slides/slide48.xml"/>
<Relationship Id="rId55" Type="http://schemas.openxmlformats.org/officeDocument/2006/relationships/slide" Target="slides/slide49.xml"/>
<Relationship Id="rId56" Type="http://schemas.openxmlformats.org/officeDocument/2006/relationships/slide" Target="slides/slide50.xml"/>
<Relationship Id="rId57" Type="http://schemas.openxmlformats.org/officeDocument/2006/relationships/slide" Target="slides/slide51.xml"/>
<Relationship Id="rId58" Type="http://schemas.openxmlformats.org/officeDocument/2006/relationships/slide" Target="slides/slide52.xml"/>
<Relationship Id="rId59" Type="http://schemas.openxmlformats.org/officeDocument/2006/relationships/slide" Target="slides/slide53.xml"/>
<Relationship Id="rId60" Type="http://schemas.openxmlformats.org/officeDocument/2006/relationships/slide" Target="slides/slide54.xml"/>
<Relationship Id="rId61" Type="http://schemas.openxmlformats.org/officeDocument/2006/relationships/slide" Target="slides/slide55.xml"/>
<Relationship Id="rId62" Type="http://schemas.openxmlformats.org/officeDocument/2006/relationships/slide" Target="slides/slide56.xml"/>
<Relationship Id="rId63" Type="http://schemas.openxmlformats.org/officeDocument/2006/relationships/slide" Target="slides/slide57.xml"/>
<Relationship Id="rId64" Type="http://schemas.openxmlformats.org/officeDocument/2006/relationships/slide" Target="slides/slide58.xml"/>
<Relationship Id="rId65" Type="http://schemas.openxmlformats.org/officeDocument/2006/relationships/slide" Target="slides/slide59.xml"/>
<Relationship Id="rId66" Type="http://schemas.openxmlformats.org/officeDocument/2006/relationships/slide" Target="slides/slide60.xml"/>
<Relationship Id="rId67" Type="http://schemas.openxmlformats.org/officeDocument/2006/relationships/slide" Target="slides/slide6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D3D2-CEF3-40F1-AFF7-6A9361C29B3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7804-D5CA-458A-BF87-1D82D56CE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key insights we hope they will take away</a:t>
            </a:r>
          </a:p>
          <a:p>
            <a:r>
              <a:rPr lang="en-US"/>
              <a:t>What are the fun facts?</a:t>
            </a:r>
          </a:p>
          <a:p>
            <a:endParaRPr lang="en-US"/>
          </a:p>
          <a:p>
            <a:r>
              <a:rPr lang="en-US"/>
              <a:t>Are we getting across… pause, are you living with intentionality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96785-EAAC-4B26-B9D0-23D79B732F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AFEB31-3E8E-1967-105D-B99AB14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1AB-BC1C-989B-411C-F862172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18E9-2E8D-B837-B156-346BFBDD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42F-7FA4-FAB3-F0EE-734ECD14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9AA2-B7C4-6999-0341-A9A2A32B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285C-9EDD-D0B3-C1BD-83E72F0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340-CD86-0E48-118C-6E07B95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AB1F-8F96-6924-9936-7626C030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6E25-45B4-21E3-7FFB-489A93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68A-F431-1D25-8B22-FBC4BBF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691-B5A4-BADE-4E55-F29053CB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4EE6-8F8B-5301-3407-F8F1A6BA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C19-71DC-D55A-C2A7-3563EB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E95F-8B9A-0310-BD7F-A7317B4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8425-C471-4094-B1CE-88C304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71" y="6493510"/>
            <a:ext cx="360364" cy="365124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3CDF2-F7F9-43E0-87CB-D85F6EEB53D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9C2800-F12D-4E10-A82D-44FDABB0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89379"/>
            <a:ext cx="11483975" cy="725714"/>
          </a:xfrm>
        </p:spPr>
        <p:txBody>
          <a:bodyPr tIns="0" rIns="0" bIns="0" anchor="b" anchorCtr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 descr="hbs_lockupB_condensed_1C_k.eps">
            <a:extLst>
              <a:ext uri="{FF2B5EF4-FFF2-40B4-BE49-F238E27FC236}">
                <a16:creationId xmlns:a16="http://schemas.microsoft.com/office/drawing/2014/main" id="{641ECC82-E464-E3A8-E68C-E218F44DB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598"/>
            <a:ext cx="1744131" cy="2344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9EE609-F907-2DE8-76A1-40E3BC69BF6C}"/>
              </a:ext>
            </a:extLst>
          </p:cNvPr>
          <p:cNvCxnSpPr/>
          <p:nvPr userDrawn="1"/>
        </p:nvCxnSpPr>
        <p:spPr>
          <a:xfrm>
            <a:off x="0" y="644525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81B3A-F3C8-413D-2760-33D5B83A2494}"/>
              </a:ext>
            </a:extLst>
          </p:cNvPr>
          <p:cNvCxnSpPr/>
          <p:nvPr userDrawn="1"/>
        </p:nvCxnSpPr>
        <p:spPr>
          <a:xfrm>
            <a:off x="0" y="646938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F9BD0-2A12-D03B-D35A-CB5078947C46}"/>
              </a:ext>
            </a:extLst>
          </p:cNvPr>
          <p:cNvSpPr txBox="1"/>
          <p:nvPr userDrawn="1"/>
        </p:nvSpPr>
        <p:spPr>
          <a:xfrm>
            <a:off x="10085388" y="6555597"/>
            <a:ext cx="13858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+mn-cs"/>
              </a:rPr>
              <a:t>Copyright © Leslie Perlow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02704-50BE-19E8-BC42-93AE79DF647B}"/>
              </a:ext>
            </a:extLst>
          </p:cNvPr>
          <p:cNvSpPr/>
          <p:nvPr userDrawn="1"/>
        </p:nvSpPr>
        <p:spPr>
          <a:xfrm>
            <a:off x="0" y="1015093"/>
            <a:ext cx="12192000" cy="543650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46800" rIns="180000" bIns="46800"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069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6D4-D5B0-47B3-F2E3-6B763E3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6E7B-CD77-9DE3-2FC0-FF56B0D4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3D7-ECA7-19E9-D968-5C8171A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8B6-C2F9-44D8-0A1B-D5BEFEF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098-3C3E-D936-B155-3763A8D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86F-548F-1CF6-8986-039FB40E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65EA-D212-27BA-ABEF-203E7EB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724-0C72-4E97-A9E3-D451679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51-579D-1314-26BC-FEE00ADE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6DAF-1884-D652-103A-58BAA207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61C-C478-182F-CC68-315717F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3C-5C81-B4A0-0B8C-ED53EE83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7B-758D-4216-59CA-FEC85A5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DCF-208C-5D49-EAD9-6EF7F4DB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D617-5D22-BE24-8258-E764CB8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D476-1B0E-7DAB-50C6-1CE26E8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03F-5AF2-6F31-555D-D792DC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BF-8B92-2D1B-D521-164B865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8D6-5550-97CD-8701-4516DEDF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E733-3DD2-092C-2352-7F0F18F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F002-EC77-DDDC-DE46-B5BB2F7F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9ED3-3E60-854A-8795-65E9D4A5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1EB6-8184-24A1-F0FD-ED8461B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48A9-8667-1718-AB57-87A8245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C8B-A532-73BD-1BFC-81454F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0229-7FB4-9542-6D89-6DDBCAD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ECCD-388E-BF3F-F479-64AA283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F7B5-C82F-3589-40C1-7501CB7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BA-9C70-CE65-2C5F-A54138F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7B4-E6ED-0CC2-FA4B-37DEEF9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1044-F78B-5849-606D-45EE3AD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5F7-5A85-8603-D390-B089A3F4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B96-D9E1-4E94-42BD-7E1400F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B0F-6257-4C79-9F06-A7A6626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8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F3392-9A75-B3C0-0957-F0826327739C}"/>
              </a:ext>
            </a:extLst>
          </p:cNvPr>
          <p:cNvSpPr/>
          <p:nvPr userDrawn="1"/>
        </p:nvSpPr>
        <p:spPr>
          <a:xfrm>
            <a:off x="0" y="6560598"/>
            <a:ext cx="12192000" cy="29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5C003-BB85-7607-08AD-0CE9067FE433}"/>
              </a:ext>
            </a:extLst>
          </p:cNvPr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DB0F4-B778-FBB8-E420-376FADD4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171272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DBF-25FB-5579-FB5C-0094143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BDD5-B523-B963-5567-F97E1B78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E31987-349F-D0F3-DDF7-2827D081825B}"/>
              </a:ext>
            </a:extLst>
          </p:cNvPr>
          <p:cNvSpPr txBox="1">
            <a:spLocks/>
          </p:cNvSpPr>
          <p:nvPr userDrawn="1"/>
        </p:nvSpPr>
        <p:spPr>
          <a:xfrm>
            <a:off x="9155835" y="6519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880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Copyright © Leslie Perlow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C39ED7-28F2-8027-6D74-EF1789FC51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69" y="6567138"/>
            <a:ext cx="1860812" cy="26986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52AD2-066C-59D4-8695-707822C0A998}"/>
              </a:ext>
            </a:extLst>
          </p:cNvPr>
          <p:cNvSpPr txBox="1">
            <a:spLocks/>
          </p:cNvSpPr>
          <p:nvPr userDrawn="1"/>
        </p:nvSpPr>
        <p:spPr>
          <a:xfrm>
            <a:off x="568935" y="6508879"/>
            <a:ext cx="2429524" cy="272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BS Graphik Office Bold" pitchFamily="2" charset="0"/>
                <a:ea typeface="+mn-ea"/>
                <a:cs typeface="+mn-cs"/>
              </a:rPr>
              <a:t>HARVARD | BUSINESS | SCHOOL</a:t>
            </a:r>
          </a:p>
        </p:txBody>
      </p:sp>
    </p:spTree>
    <p:extLst>
      <p:ext uri="{BB962C8B-B14F-4D97-AF65-F5344CB8AC3E}">
        <p14:creationId xmlns:p14="http://schemas.microsoft.com/office/powerpoint/2010/main" val="25552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svg"/>
<Relationship Id="rId4" Type="http://schemas.openxmlformats.org/officeDocument/2006/relationships/image" Target="../media/image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059F47-E8D7-EBD1-DD45-03DC49546516}"/>
              </a:ext>
            </a:extLst>
          </p:cNvPr>
          <p:cNvSpPr/>
          <p:nvPr/>
        </p:nvSpPr>
        <p:spPr>
          <a:xfrm>
            <a:off x="-11020" y="-27083"/>
            <a:ext cx="12279220" cy="690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557768B7-7440-B76A-F6DC-0FA8C6AEA3CC}"/>
              </a:ext>
            </a:extLst>
          </p:cNvPr>
          <p:cNvSpPr/>
          <p:nvPr/>
        </p:nvSpPr>
        <p:spPr>
          <a:xfrm>
            <a:off x="-6181" y="2937082"/>
            <a:ext cx="12274381" cy="3466343"/>
          </a:xfrm>
          <a:custGeom>
            <a:avLst/>
            <a:gdLst>
              <a:gd name="connsiteX0" fmla="*/ 0 w 12192001"/>
              <a:gd name="connsiteY0" fmla="*/ 0 h 3300095"/>
              <a:gd name="connsiteX1" fmla="*/ 12192002 w 12192001"/>
              <a:gd name="connsiteY1" fmla="*/ 0 h 3300095"/>
              <a:gd name="connsiteX2" fmla="*/ 12192002 w 12192001"/>
              <a:gd name="connsiteY2" fmla="*/ 3300095 h 3300095"/>
              <a:gd name="connsiteX3" fmla="*/ 0 w 12192001"/>
              <a:gd name="connsiteY3" fmla="*/ 3300095 h 330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300095">
                <a:moveTo>
                  <a:pt x="0" y="0"/>
                </a:moveTo>
                <a:lnTo>
                  <a:pt x="12192002" y="0"/>
                </a:lnTo>
                <a:lnTo>
                  <a:pt x="12192002" y="3300095"/>
                </a:lnTo>
                <a:lnTo>
                  <a:pt x="0" y="3300095"/>
                </a:lnTo>
                <a:close/>
              </a:path>
            </a:pathLst>
          </a:custGeom>
          <a:solidFill>
            <a:srgbClr val="009BC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reeform: Shape 128">
            <a:extLst>
              <a:ext uri="{FF2B5EF4-FFF2-40B4-BE49-F238E27FC236}">
                <a16:creationId xmlns:a16="http://schemas.microsoft.com/office/drawing/2014/main" id="{9604A559-FFA0-3059-B2AC-E23D8A84C200}"/>
              </a:ext>
            </a:extLst>
          </p:cNvPr>
          <p:cNvSpPr/>
          <p:nvPr/>
        </p:nvSpPr>
        <p:spPr>
          <a:xfrm>
            <a:off x="1373093" y="-38100"/>
            <a:ext cx="10895107" cy="5105400"/>
          </a:xfrm>
          <a:custGeom>
            <a:avLst/>
            <a:gdLst>
              <a:gd name="connsiteX0" fmla="*/ 0 w 7798182"/>
              <a:gd name="connsiteY0" fmla="*/ 0 h 4997577"/>
              <a:gd name="connsiteX1" fmla="*/ 7798182 w 7798182"/>
              <a:gd name="connsiteY1" fmla="*/ 0 h 4997577"/>
              <a:gd name="connsiteX2" fmla="*/ 7798182 w 7798182"/>
              <a:gd name="connsiteY2" fmla="*/ 4997577 h 4997577"/>
              <a:gd name="connsiteX3" fmla="*/ 0 w 7798182"/>
              <a:gd name="connsiteY3" fmla="*/ 4997577 h 49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4997577">
                <a:moveTo>
                  <a:pt x="0" y="0"/>
                </a:moveTo>
                <a:lnTo>
                  <a:pt x="7798182" y="0"/>
                </a:lnTo>
                <a:lnTo>
                  <a:pt x="7798182" y="4997577"/>
                </a:lnTo>
                <a:lnTo>
                  <a:pt x="0" y="499757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54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F127C4C4-130B-5A85-6FF3-822258147552}"/>
              </a:ext>
            </a:extLst>
          </p:cNvPr>
          <p:cNvSpPr txBox="1"/>
          <p:nvPr/>
        </p:nvSpPr>
        <p:spPr>
          <a:xfrm>
            <a:off x="1959710" y="2071950"/>
            <a:ext cx="8311196" cy="1692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Crafting Your Life: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You Living Consistent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What Matters Most to You?</a:t>
            </a:r>
            <a:endParaRPr kumimoji="0" lang="en-GB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15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4EE06E-034D-B69F-142B-A58A1E604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59" y="454575"/>
            <a:ext cx="4137215" cy="600001"/>
          </a:xfrm>
          <a:prstGeom prst="rect">
            <a:avLst/>
          </a:prstGeom>
        </p:spPr>
      </p:pic>
      <p:sp>
        <p:nvSpPr>
          <p:cNvPr id="7" name="Freeform: Shape 127">
            <a:extLst>
              <a:ext uri="{FF2B5EF4-FFF2-40B4-BE49-F238E27FC236}">
                <a16:creationId xmlns:a16="http://schemas.microsoft.com/office/drawing/2014/main" id="{A45A7E30-0579-18A7-1BFC-2D9818A62E0B}"/>
              </a:ext>
            </a:extLst>
          </p:cNvPr>
          <p:cNvSpPr/>
          <p:nvPr/>
        </p:nvSpPr>
        <p:spPr>
          <a:xfrm>
            <a:off x="1362075" y="5955866"/>
            <a:ext cx="10906125" cy="919990"/>
          </a:xfrm>
          <a:custGeom>
            <a:avLst/>
            <a:gdLst>
              <a:gd name="connsiteX0" fmla="*/ 0 w 7798182"/>
              <a:gd name="connsiteY0" fmla="*/ 0 h 760349"/>
              <a:gd name="connsiteX1" fmla="*/ 7798182 w 7798182"/>
              <a:gd name="connsiteY1" fmla="*/ 0 h 760349"/>
              <a:gd name="connsiteX2" fmla="*/ 7798182 w 7798182"/>
              <a:gd name="connsiteY2" fmla="*/ 760349 h 760349"/>
              <a:gd name="connsiteX3" fmla="*/ 0 w 7798182"/>
              <a:gd name="connsiteY3" fmla="*/ 760349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760349">
                <a:moveTo>
                  <a:pt x="0" y="0"/>
                </a:moveTo>
                <a:lnTo>
                  <a:pt x="7798182" y="0"/>
                </a:lnTo>
                <a:lnTo>
                  <a:pt x="7798182" y="760349"/>
                </a:lnTo>
                <a:lnTo>
                  <a:pt x="0" y="76034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159">
            <a:extLst>
              <a:ext uri="{FF2B5EF4-FFF2-40B4-BE49-F238E27FC236}">
                <a16:creationId xmlns:a16="http://schemas.microsoft.com/office/drawing/2014/main" id="{0589CB9F-BF41-6525-90B0-3AB46C48A233}"/>
              </a:ext>
            </a:extLst>
          </p:cNvPr>
          <p:cNvSpPr txBox="1"/>
          <p:nvPr/>
        </p:nvSpPr>
        <p:spPr>
          <a:xfrm>
            <a:off x="1959710" y="4094773"/>
            <a:ext cx="69677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Leslie Perlow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Konosuke Matsushita Professor of Leadership</a:t>
            </a:r>
          </a:p>
        </p:txBody>
      </p:sp>
      <p:sp>
        <p:nvSpPr>
          <p:cNvPr id="9" name="TextBox 160">
            <a:extLst>
              <a:ext uri="{FF2B5EF4-FFF2-40B4-BE49-F238E27FC236}">
                <a16:creationId xmlns:a16="http://schemas.microsoft.com/office/drawing/2014/main" id="{B293F3AB-D741-9049-FB94-B9076471A067}"/>
              </a:ext>
            </a:extLst>
          </p:cNvPr>
          <p:cNvSpPr txBox="1"/>
          <p:nvPr/>
        </p:nvSpPr>
        <p:spPr>
          <a:xfrm>
            <a:off x="1959710" y="6282738"/>
            <a:ext cx="164747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10" name="Rectangle 161">
            <a:extLst>
              <a:ext uri="{FF2B5EF4-FFF2-40B4-BE49-F238E27FC236}">
                <a16:creationId xmlns:a16="http://schemas.microsoft.com/office/drawing/2014/main" id="{FE72FCF0-ACCF-59A0-1507-E138E087ED69}"/>
              </a:ext>
            </a:extLst>
          </p:cNvPr>
          <p:cNvSpPr/>
          <p:nvPr/>
        </p:nvSpPr>
        <p:spPr>
          <a:xfrm>
            <a:off x="8050686" y="6267350"/>
            <a:ext cx="3108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Leslie Perlow</a:t>
            </a:r>
          </a:p>
        </p:txBody>
      </p:sp>
      <p:pic>
        <p:nvPicPr>
          <p:cNvPr id="11" name="Graphic 162">
            <a:extLst>
              <a:ext uri="{FF2B5EF4-FFF2-40B4-BE49-F238E27FC236}">
                <a16:creationId xmlns:a16="http://schemas.microsoft.com/office/drawing/2014/main" id="{A3092989-FC8B-BACC-2F24-42633F401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80321" y="-76200"/>
            <a:ext cx="771525" cy="6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2174973"/>
              <a:ext cx="725449" cy="3337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2187549"/>
              <a:ext cx="725449" cy="3324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2506759"/>
              <a:ext cx="7254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96348" y="375000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375629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2410502" y="2388242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519573" y="2406179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8628644" y="2319541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39587" y="2313816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48658" y="231681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9457730" y="232148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68673" y="2421685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177744" y="2153150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0286815" y="2491593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2538177" y="2006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647248" y="202397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8756319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367263" y="19316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476334" y="193461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9585405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196348" y="203947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305420" y="177094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414491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56" name="rc55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6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7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</a:t>
              </a:r>
            </a:p>
          </p:txBody>
        </p:sp>
        <p:sp>
          <p:nvSpPr>
            <p:cNvPr id="39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5.2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29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0" name="rc3"/>
            <p:cNvSpPr/>
            <p:nvPr/>
          </p:nvSpPr>
          <p:spPr>
            <a:xfrm>
              <a:off x="8944067" y="1094399"/>
              <a:ext cx="3067932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4"/>
            <p:cNvSpPr/>
            <p:nvPr/>
          </p:nvSpPr>
          <p:spPr>
            <a:xfrm>
              <a:off x="9160067" y="1187500"/>
              <a:ext cx="263593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51.4</a:t>
              </a:r>
            </a:p>
          </p:txBody>
        </p:sp>
        <p:sp>
          <p:nvSpPr>
            <p:cNvPr id="32" name="tx5"/>
            <p:cNvSpPr/>
            <p:nvPr/>
          </p:nvSpPr>
          <p:spPr>
            <a:xfrm>
              <a:off x="9344186" y="1516684"/>
              <a:ext cx="226769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51.3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1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2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7</a:t>
              </a:r>
            </a:p>
          </p:txBody>
        </p:sp>
        <p:sp>
          <p:nvSpPr>
            <p:cNvPr id="34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7.6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053212" y="2364044"/>
              <a:ext cx="3316342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476334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443245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0" name="rc19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5512430"/>
              <a:ext cx="21763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785170" y="5865058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506759"/>
              <a:ext cx="21763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514137" y="2319541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23208" y="2321488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732280" y="2491593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367263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476334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585405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263031" y="5676914"/>
              <a:ext cx="1114846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302632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18679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INCOME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4115" y="3699888"/>
              <a:ext cx="991936" cy="14551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047988" y="3669044"/>
              <a:ext cx="991936" cy="14859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31861" y="3526137"/>
              <a:ext cx="991936" cy="162885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8015733" y="3276497"/>
              <a:ext cx="991936" cy="18784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999606" y="2077835"/>
              <a:ext cx="991936" cy="30771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396828" y="433982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380700" y="4324399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364573" y="425294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446387" y="4130992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32318" y="3528794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628358" y="5321959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795537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79409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918807" y="5321959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677081" y="5322083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892705" y="5809302"/>
              <a:ext cx="1270248" cy="249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Income ($)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387052" y="3409866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KIDS - AVERAGE NUMBER BY REUNION CLASS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054290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2953586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1852881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10083" y="3393868"/>
              <a:ext cx="629032" cy="1761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68149" y="2927988"/>
              <a:ext cx="629032" cy="222700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26214" y="3268073"/>
              <a:ext cx="629032" cy="18869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84280" y="3121084"/>
              <a:ext cx="629032" cy="203391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842345" y="3412213"/>
              <a:ext cx="629032" cy="174278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100411" y="2837722"/>
              <a:ext cx="629032" cy="231727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358476" y="2909558"/>
              <a:ext cx="629032" cy="22454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616542" y="2987983"/>
              <a:ext cx="629032" cy="216701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961343" y="418681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17351" y="3956738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477475" y="4126781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35540" y="405030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993606" y="419598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8251671" y="3911605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607679" y="3947523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865744" y="3986736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962637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2861932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1758127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941045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192165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79599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637665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89573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81537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11861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595761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645712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591443" y="3409928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NUMBER OF CHILDREN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29438" y="2376502"/>
              <a:ext cx="1228111" cy="27784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85661" y="2308326"/>
              <a:ext cx="1228111" cy="284666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141885" y="2199832"/>
              <a:ext cx="1228111" cy="29551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598108" y="2354803"/>
              <a:ext cx="1228111" cy="28001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80238" y="3678013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234403" y="3644040"/>
              <a:ext cx="13062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592684" y="358979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048908" y="366716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772863" y="5321959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29086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85309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067366" y="5321959"/>
              <a:ext cx="289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42475" y="5871189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372851" y="3409990"/>
              <a:ext cx="1933649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852881"/>
              <a:ext cx="994902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60464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405429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350393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2953586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6869" y="240323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36869" y="185288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61523" y="2503673"/>
              <a:ext cx="606648" cy="26513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374819" y="2215090"/>
              <a:ext cx="606648" cy="293990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88115" y="2292040"/>
              <a:ext cx="606648" cy="2862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01411" y="2067040"/>
              <a:ext cx="606648" cy="3087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14707" y="2100540"/>
              <a:ext cx="606648" cy="30544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228004" y="2032470"/>
              <a:ext cx="606648" cy="312252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9441300" y="2085130"/>
              <a:ext cx="606648" cy="30698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654596" y="1892438"/>
              <a:ext cx="606648" cy="32625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29798" y="37356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43094" y="359134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656390" y="36298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869686" y="35173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082982" y="353406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296278" y="3500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09574" y="352636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22870" y="343001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1736869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198951" y="505366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450331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395296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57688" y="340261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57688" y="2852259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57688" y="230190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57688" y="175155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2281292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487643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30308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843604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705690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82701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483492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622622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829267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-1481373" y="3384752"/>
              <a:ext cx="410021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Percent Meeting Meaningfulness+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736869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CURRENT SAMPLE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27252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66646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606040" y="3624097"/>
              <a:ext cx="36173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45433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84827" y="3628225"/>
              <a:ext cx="361738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224221" y="3628384"/>
              <a:ext cx="361738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763615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303009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TQI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8266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2206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46145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008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40243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79637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1903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15842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0730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338772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47024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60170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733177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1086464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44187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573344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704812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83628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9677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09921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32310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654885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69591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827388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9588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09032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130701" y="1167938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130701" y="2224347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30701" y="3280756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130701" y="4337165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130701" y="5393574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697182" y="1156983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697182" y="2213392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97182" y="3269801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7182" y="4326210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97182" y="5382619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3030218" y="1512932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030218" y="2569341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030218" y="3621339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030218" y="468216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030218" y="5738745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723761" y="1507333"/>
              <a:ext cx="1680700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723761" y="2567712"/>
              <a:ext cx="1644971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723761" y="3624121"/>
              <a:ext cx="1282916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723761" y="4676561"/>
              <a:ext cx="191508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723761" y="5732970"/>
              <a:ext cx="287294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086303" y="1469022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086303" y="2525431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86303" y="3582952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086303" y="4639361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086303" y="5694976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896642" y="1094399"/>
              <a:ext cx="2115357" cy="451636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10112642" y="1187500"/>
              <a:ext cx="16833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 Avg. = 5.9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34460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5917948"/>
              <a:ext cx="2074904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690505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5964511"/>
              <a:ext cx="21664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 Others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696150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34460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5917948"/>
              <a:ext cx="2074904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690505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5964511"/>
              <a:ext cx="21664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 Others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56552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129297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129297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29297" y="4995991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29297" y="5788352"/>
              <a:ext cx="13441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29297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741444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741444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41444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41444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741444" y="5744657"/>
              <a:ext cx="125260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41444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353591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35359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353591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353591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353591" y="5788352"/>
              <a:ext cx="134412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353591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146391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277018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277018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77018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277018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758538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889165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89165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501312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0501312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0501312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0501312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0501312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99251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99251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99251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99251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99251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670850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67085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670850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670850" y="4819833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70850" y="5178113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670850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670850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442449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24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24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424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4424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42449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42449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214049" y="2230120"/>
              <a:ext cx="1213839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Caregiving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2140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2140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92140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2140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9214049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9214049" y="6143651"/>
              <a:ext cx="4696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2859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416561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416561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416561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416561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0575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8160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18816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18816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18816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82913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59759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79597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79597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0731359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0731359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07313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07313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7313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096194" y="1167938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096194" y="204220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194" y="291647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096194" y="379074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96194" y="466501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096194" y="553928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716878" y="113832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716878" y="201259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716878" y="288686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16878" y="376113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16878" y="463540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16878" y="5509677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995711" y="143097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995711" y="2305239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995711" y="3175098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3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995711" y="4053778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4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995711" y="4928224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5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995711" y="5797906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6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696155" y="1480576"/>
              <a:ext cx="1970027" cy="240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696155" y="2294503"/>
              <a:ext cx="1987495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696155" y="3164803"/>
              <a:ext cx="2800215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696155" y="4039072"/>
              <a:ext cx="2944720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696155" y="4977813"/>
              <a:ext cx="2114215" cy="2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696155" y="5791581"/>
              <a:ext cx="2962981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118509" y="1397278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118509" y="2270753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118509" y="3145023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18509" y="4019293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118509" y="4893562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118509" y="5767832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78951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78951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78951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78951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78951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1778951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961071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34996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34996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534996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717117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34996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6534996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6717117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4996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717117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1780788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910874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536833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666919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34460" y="282871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34460" y="3605963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934460" y="4388948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34460" y="5212761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934460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90505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690505" y="282871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6690505" y="3652526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690505" y="4388948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690505" y="5166198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690505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940104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940104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40104" y="365482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940104" y="443493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940104" y="5215055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940104" y="599517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696150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9696150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9696150" y="365482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9696150" y="443493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9696150" y="5215055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9696150" y="599517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412805" y="1295121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68851" y="1291309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18244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1718244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961071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18244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1718244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61071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474289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717117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474289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474289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474289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80788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10874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36833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666919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34460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934460" y="3626166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34460" y="4750136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934460" y="5879839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90505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90505" y="3626166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690505" y="4796698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690505" y="5879839"/>
              <a:ext cx="2139931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940104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940104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940104" y="479899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940104" y="5925828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696150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696150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696150" y="479899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696150" y="5925828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412805" y="1399136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168851" y="1395325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129297" y="2975919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129297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29297" y="3900743"/>
              <a:ext cx="142222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29297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29297" y="5042554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29297" y="5920815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741444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41444" y="3154944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41444" y="4120597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741444" y="4995991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4741444" y="5741790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741444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353591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353591" y="2978786"/>
              <a:ext cx="142222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35359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353591" y="3897876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35359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53591" y="5042554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353591" y="5917948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277018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77018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277018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277018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77018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89165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89165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889165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0501312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0501312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0501312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0501312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0501312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99251" y="2978786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9925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99251" y="3897876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9925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99251" y="4822700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99251" y="5221694"/>
              <a:ext cx="10178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99251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99251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670850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670850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670850" y="2978786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670850" y="3374798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670850" y="3900743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670850" y="4299736"/>
              <a:ext cx="10178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70850" y="4866395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70850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670850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670850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424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4424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442449" y="2978786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442449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6442449" y="3944438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442449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442449" y="4819833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64424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42449" y="5744657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42449" y="6140669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2140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92140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9214049" y="2978786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9214049" y="3377779"/>
              <a:ext cx="101784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9214049" y="3900743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9214049" y="4296755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9214049" y="4866395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2140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9214049" y="5741790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9214049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16561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16561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416561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16561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416561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5188160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5188160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5188160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88160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18816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597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597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79597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9759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07313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07313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07313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0731359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07313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DISCRETIONARY TIME –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06724" y="1167451"/>
              <a:ext cx="8673071" cy="445415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506724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235879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965034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94189" y="1167451"/>
              <a:ext cx="0" cy="4454150"/>
            </a:xfrm>
            <a:custGeom>
              <a:avLst/>
              <a:pathLst>
                <a:path w="0" h="4454150">
                  <a:moveTo>
                    <a:pt x="0" y="44541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06724" y="4616701"/>
              <a:ext cx="1760609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6724" y="5159891"/>
              <a:ext cx="668185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06724" y="1900756"/>
              <a:ext cx="6816788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6724" y="1357567"/>
              <a:ext cx="8673071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06724" y="3530323"/>
              <a:ext cx="3244492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06724" y="2987134"/>
              <a:ext cx="3522744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06724" y="4073512"/>
              <a:ext cx="2362091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06724" y="2443945"/>
              <a:ext cx="3794897" cy="271594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625150" y="5180197"/>
              <a:ext cx="790475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3803" y="4637008"/>
              <a:ext cx="1241821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602925" y="4093819"/>
              <a:ext cx="812700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28163" y="3548149"/>
              <a:ext cx="1287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37973" y="3007441"/>
              <a:ext cx="1377652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614037" y="2504634"/>
              <a:ext cx="801588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37862" y="1958865"/>
              <a:ext cx="677763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91427" y="1375393"/>
              <a:ext cx="152419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2506724" y="5621601"/>
              <a:ext cx="8673071" cy="0"/>
            </a:xfrm>
            <a:custGeom>
              <a:avLst/>
              <a:pathLst>
                <a:path w="8673071" h="0">
                  <a:moveTo>
                    <a:pt x="0" y="0"/>
                  </a:moveTo>
                  <a:lnTo>
                    <a:pt x="8673071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457282" y="571000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186437" y="5712700"/>
              <a:ext cx="98883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15592" y="571000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95305" y="5712179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58749" y="6076987"/>
              <a:ext cx="2569021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Hours Per Week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-54462" y="3265126"/>
              <a:ext cx="1009277" cy="25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Activity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5.9</a:t>
              </a:r>
            </a:p>
          </p:txBody>
        </p:sp>
        <p:sp>
          <p:nvSpPr>
            <p:cNvPr id="37" name="tx5"/>
            <p:cNvSpPr/>
            <p:nvPr/>
          </p:nvSpPr>
          <p:spPr>
            <a:xfrm>
              <a:off x="9566647" y="1516684"/>
              <a:ext cx="194990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6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DISCRETIONARY TIME –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06724" y="1167451"/>
              <a:ext cx="4160564" cy="4518166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506724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17410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128096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438782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06724" y="4666274"/>
              <a:ext cx="81658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6724" y="5217270"/>
              <a:ext cx="323347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06724" y="1911295"/>
              <a:ext cx="3267683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6724" y="1360299"/>
              <a:ext cx="416056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06724" y="3564283"/>
              <a:ext cx="1573976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06724" y="3013287"/>
              <a:ext cx="164162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06724" y="4115279"/>
              <a:ext cx="1167990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06724" y="2462291"/>
              <a:ext cx="1805556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398808" y="1167451"/>
              <a:ext cx="4160564" cy="4518166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398808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47128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1095449" y="1167451"/>
              <a:ext cx="0" cy="4518166"/>
            </a:xfrm>
            <a:custGeom>
              <a:avLst/>
              <a:pathLst>
                <a:path w="0" h="4518166">
                  <a:moveTo>
                    <a:pt x="0" y="451816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398808" y="4666274"/>
              <a:ext cx="2303083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398808" y="5217270"/>
              <a:ext cx="2276252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7398808" y="1911295"/>
              <a:ext cx="2304438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398808" y="1360299"/>
              <a:ext cx="4160564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398808" y="3564283"/>
              <a:ext cx="2219339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398808" y="3013287"/>
              <a:ext cx="2317447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398808" y="4115279"/>
              <a:ext cx="2353763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398808" y="2462291"/>
              <a:ext cx="2319615" cy="275497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3430946" y="6048938"/>
              <a:ext cx="2312119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Hours Per Week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291218" y="6046148"/>
              <a:ext cx="237574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Subjective Value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2457282" y="5774024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767968" y="5776715"/>
              <a:ext cx="98883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8654" y="5774024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339899" y="5776194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349366" y="5774024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197686" y="5776194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1046007" y="5776194"/>
              <a:ext cx="98883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625150" y="5239529"/>
              <a:ext cx="790475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73803" y="4688533"/>
              <a:ext cx="1241821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602925" y="4137537"/>
              <a:ext cx="812700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128163" y="3584061"/>
              <a:ext cx="1287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037973" y="3035545"/>
              <a:ext cx="1377652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614037" y="2524931"/>
              <a:ext cx="801588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737862" y="1971356"/>
              <a:ext cx="677763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891427" y="1380077"/>
              <a:ext cx="152419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-54462" y="3297134"/>
              <a:ext cx="1009277" cy="25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Activity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12052821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920239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6096000" y="2158160"/>
              <a:ext cx="1405348" cy="1227112"/>
            </a:xfrm>
            <a:custGeom>
              <a:avLst/>
              <a:pathLst>
                <a:path w="1405348" h="1227112">
                  <a:moveTo>
                    <a:pt x="702674" y="1227112"/>
                  </a:moveTo>
                  <a:lnTo>
                    <a:pt x="752865" y="1190434"/>
                  </a:lnTo>
                  <a:lnTo>
                    <a:pt x="803056" y="1153755"/>
                  </a:lnTo>
                  <a:lnTo>
                    <a:pt x="853247" y="1117077"/>
                  </a:lnTo>
                  <a:lnTo>
                    <a:pt x="903438" y="1080399"/>
                  </a:lnTo>
                  <a:lnTo>
                    <a:pt x="953629" y="1043720"/>
                  </a:lnTo>
                  <a:lnTo>
                    <a:pt x="1003820" y="1007042"/>
                  </a:lnTo>
                  <a:lnTo>
                    <a:pt x="1054011" y="970364"/>
                  </a:lnTo>
                  <a:lnTo>
                    <a:pt x="1104202" y="933686"/>
                  </a:lnTo>
                  <a:lnTo>
                    <a:pt x="1154393" y="897007"/>
                  </a:lnTo>
                  <a:lnTo>
                    <a:pt x="1204584" y="860329"/>
                  </a:lnTo>
                  <a:lnTo>
                    <a:pt x="1254775" y="823651"/>
                  </a:lnTo>
                  <a:lnTo>
                    <a:pt x="1304966" y="786972"/>
                  </a:lnTo>
                  <a:lnTo>
                    <a:pt x="1355157" y="750294"/>
                  </a:lnTo>
                  <a:lnTo>
                    <a:pt x="1405348" y="713616"/>
                  </a:lnTo>
                  <a:lnTo>
                    <a:pt x="1368761" y="665336"/>
                  </a:lnTo>
                  <a:lnTo>
                    <a:pt x="1330515" y="618358"/>
                  </a:lnTo>
                  <a:lnTo>
                    <a:pt x="1290658" y="572739"/>
                  </a:lnTo>
                  <a:lnTo>
                    <a:pt x="1249238" y="528535"/>
                  </a:lnTo>
                  <a:lnTo>
                    <a:pt x="1206305" y="485799"/>
                  </a:lnTo>
                  <a:lnTo>
                    <a:pt x="1161911" y="444583"/>
                  </a:lnTo>
                  <a:lnTo>
                    <a:pt x="1116109" y="404937"/>
                  </a:lnTo>
                  <a:lnTo>
                    <a:pt x="1068955" y="366908"/>
                  </a:lnTo>
                  <a:lnTo>
                    <a:pt x="1020507" y="330543"/>
                  </a:lnTo>
                  <a:lnTo>
                    <a:pt x="970823" y="295887"/>
                  </a:lnTo>
                  <a:lnTo>
                    <a:pt x="919963" y="262980"/>
                  </a:lnTo>
                  <a:lnTo>
                    <a:pt x="867988" y="231862"/>
                  </a:lnTo>
                  <a:lnTo>
                    <a:pt x="814962" y="202572"/>
                  </a:lnTo>
                  <a:lnTo>
                    <a:pt x="760949" y="175145"/>
                  </a:lnTo>
                  <a:lnTo>
                    <a:pt x="706015" y="149615"/>
                  </a:lnTo>
                  <a:lnTo>
                    <a:pt x="650225" y="126011"/>
                  </a:lnTo>
                  <a:lnTo>
                    <a:pt x="593648" y="104362"/>
                  </a:lnTo>
                  <a:lnTo>
                    <a:pt x="536352" y="84696"/>
                  </a:lnTo>
                  <a:lnTo>
                    <a:pt x="478406" y="67035"/>
                  </a:lnTo>
                  <a:lnTo>
                    <a:pt x="419880" y="51402"/>
                  </a:lnTo>
                  <a:lnTo>
                    <a:pt x="360847" y="37814"/>
                  </a:lnTo>
                  <a:lnTo>
                    <a:pt x="301376" y="26289"/>
                  </a:lnTo>
                  <a:lnTo>
                    <a:pt x="241540" y="16840"/>
                  </a:lnTo>
                  <a:lnTo>
                    <a:pt x="181411" y="9479"/>
                  </a:lnTo>
                  <a:lnTo>
                    <a:pt x="121063" y="4215"/>
                  </a:lnTo>
                  <a:lnTo>
                    <a:pt x="60568" y="1054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2855" y="872577"/>
                  </a:lnTo>
                  <a:lnTo>
                    <a:pt x="125383" y="879383"/>
                  </a:lnTo>
                  <a:lnTo>
                    <a:pt x="187255" y="890688"/>
                  </a:lnTo>
                  <a:lnTo>
                    <a:pt x="248150" y="906431"/>
                  </a:lnTo>
                  <a:lnTo>
                    <a:pt x="307748" y="926532"/>
                  </a:lnTo>
                  <a:lnTo>
                    <a:pt x="365740" y="950884"/>
                  </a:lnTo>
                  <a:lnTo>
                    <a:pt x="421820" y="979361"/>
                  </a:lnTo>
                  <a:lnTo>
                    <a:pt x="475698" y="1011814"/>
                  </a:lnTo>
                  <a:lnTo>
                    <a:pt x="527091" y="1048074"/>
                  </a:lnTo>
                  <a:lnTo>
                    <a:pt x="575732" y="1087950"/>
                  </a:lnTo>
                  <a:lnTo>
                    <a:pt x="621365" y="1131236"/>
                  </a:lnTo>
                  <a:lnTo>
                    <a:pt x="663753" y="1177704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6798674" y="2871776"/>
              <a:ext cx="1037933" cy="1211061"/>
            </a:xfrm>
            <a:custGeom>
              <a:avLst/>
              <a:pathLst>
                <a:path w="1037933" h="1211061">
                  <a:moveTo>
                    <a:pt x="162749" y="1119026"/>
                  </a:moveTo>
                  <a:lnTo>
                    <a:pt x="224565" y="1125600"/>
                  </a:lnTo>
                  <a:lnTo>
                    <a:pt x="286381" y="1132174"/>
                  </a:lnTo>
                  <a:lnTo>
                    <a:pt x="348197" y="1138748"/>
                  </a:lnTo>
                  <a:lnTo>
                    <a:pt x="410013" y="1145322"/>
                  </a:lnTo>
                  <a:lnTo>
                    <a:pt x="471829" y="1151896"/>
                  </a:lnTo>
                  <a:lnTo>
                    <a:pt x="533645" y="1158470"/>
                  </a:lnTo>
                  <a:lnTo>
                    <a:pt x="595461" y="1165044"/>
                  </a:lnTo>
                  <a:lnTo>
                    <a:pt x="657277" y="1171618"/>
                  </a:lnTo>
                  <a:lnTo>
                    <a:pt x="719093" y="1178191"/>
                  </a:lnTo>
                  <a:lnTo>
                    <a:pt x="780909" y="1184765"/>
                  </a:lnTo>
                  <a:lnTo>
                    <a:pt x="842726" y="1191339"/>
                  </a:lnTo>
                  <a:lnTo>
                    <a:pt x="904542" y="1197913"/>
                  </a:lnTo>
                  <a:lnTo>
                    <a:pt x="966358" y="1204487"/>
                  </a:lnTo>
                  <a:lnTo>
                    <a:pt x="1028174" y="1211061"/>
                  </a:lnTo>
                  <a:lnTo>
                    <a:pt x="1033567" y="1150213"/>
                  </a:lnTo>
                  <a:lnTo>
                    <a:pt x="1036821" y="1089213"/>
                  </a:lnTo>
                  <a:lnTo>
                    <a:pt x="1037933" y="1028137"/>
                  </a:lnTo>
                  <a:lnTo>
                    <a:pt x="1036901" y="967059"/>
                  </a:lnTo>
                  <a:lnTo>
                    <a:pt x="1033727" y="906055"/>
                  </a:lnTo>
                  <a:lnTo>
                    <a:pt x="1028414" y="845200"/>
                  </a:lnTo>
                  <a:lnTo>
                    <a:pt x="1020969" y="784569"/>
                  </a:lnTo>
                  <a:lnTo>
                    <a:pt x="1011401" y="724237"/>
                  </a:lnTo>
                  <a:lnTo>
                    <a:pt x="999722" y="664277"/>
                  </a:lnTo>
                  <a:lnTo>
                    <a:pt x="985946" y="604764"/>
                  </a:lnTo>
                  <a:lnTo>
                    <a:pt x="970091" y="545771"/>
                  </a:lnTo>
                  <a:lnTo>
                    <a:pt x="952175" y="487371"/>
                  </a:lnTo>
                  <a:lnTo>
                    <a:pt x="932221" y="429636"/>
                  </a:lnTo>
                  <a:lnTo>
                    <a:pt x="910253" y="372636"/>
                  </a:lnTo>
                  <a:lnTo>
                    <a:pt x="886299" y="316442"/>
                  </a:lnTo>
                  <a:lnTo>
                    <a:pt x="860387" y="261123"/>
                  </a:lnTo>
                  <a:lnTo>
                    <a:pt x="832551" y="206748"/>
                  </a:lnTo>
                  <a:lnTo>
                    <a:pt x="802824" y="153383"/>
                  </a:lnTo>
                  <a:lnTo>
                    <a:pt x="771242" y="101094"/>
                  </a:lnTo>
                  <a:lnTo>
                    <a:pt x="737845" y="49945"/>
                  </a:lnTo>
                  <a:lnTo>
                    <a:pt x="702674" y="0"/>
                  </a:lnTo>
                  <a:lnTo>
                    <a:pt x="652483" y="36678"/>
                  </a:lnTo>
                  <a:lnTo>
                    <a:pt x="602292" y="73356"/>
                  </a:lnTo>
                  <a:lnTo>
                    <a:pt x="552101" y="110034"/>
                  </a:lnTo>
                  <a:lnTo>
                    <a:pt x="501910" y="146713"/>
                  </a:lnTo>
                  <a:lnTo>
                    <a:pt x="451719" y="183391"/>
                  </a:lnTo>
                  <a:lnTo>
                    <a:pt x="401528" y="220069"/>
                  </a:lnTo>
                  <a:lnTo>
                    <a:pt x="351337" y="256748"/>
                  </a:lnTo>
                  <a:lnTo>
                    <a:pt x="301146" y="293426"/>
                  </a:lnTo>
                  <a:lnTo>
                    <a:pt x="250955" y="330104"/>
                  </a:lnTo>
                  <a:lnTo>
                    <a:pt x="200764" y="366782"/>
                  </a:lnTo>
                  <a:lnTo>
                    <a:pt x="150573" y="403461"/>
                  </a:lnTo>
                  <a:lnTo>
                    <a:pt x="100382" y="440139"/>
                  </a:lnTo>
                  <a:lnTo>
                    <a:pt x="50191" y="476817"/>
                  </a:lnTo>
                  <a:lnTo>
                    <a:pt x="0" y="513496"/>
                  </a:lnTo>
                  <a:lnTo>
                    <a:pt x="35904" y="566632"/>
                  </a:lnTo>
                  <a:lnTo>
                    <a:pt x="67798" y="622268"/>
                  </a:lnTo>
                  <a:lnTo>
                    <a:pt x="95509" y="680102"/>
                  </a:lnTo>
                  <a:lnTo>
                    <a:pt x="118885" y="739819"/>
                  </a:lnTo>
                  <a:lnTo>
                    <a:pt x="137801" y="801095"/>
                  </a:lnTo>
                  <a:lnTo>
                    <a:pt x="152154" y="863598"/>
                  </a:lnTo>
                  <a:lnTo>
                    <a:pt x="161865" y="926988"/>
                  </a:lnTo>
                  <a:lnTo>
                    <a:pt x="166882" y="990921"/>
                  </a:lnTo>
                  <a:lnTo>
                    <a:pt x="167177" y="1055050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6612727" y="3990803"/>
              <a:ext cx="1214121" cy="1308568"/>
            </a:xfrm>
            <a:custGeom>
              <a:avLst/>
              <a:pathLst>
                <a:path w="1214121" h="1308568">
                  <a:moveTo>
                    <a:pt x="0" y="608266"/>
                  </a:moveTo>
                  <a:lnTo>
                    <a:pt x="36909" y="658288"/>
                  </a:lnTo>
                  <a:lnTo>
                    <a:pt x="73818" y="708309"/>
                  </a:lnTo>
                  <a:lnTo>
                    <a:pt x="110727" y="758331"/>
                  </a:lnTo>
                  <a:lnTo>
                    <a:pt x="147636" y="808352"/>
                  </a:lnTo>
                  <a:lnTo>
                    <a:pt x="184545" y="858374"/>
                  </a:lnTo>
                  <a:lnTo>
                    <a:pt x="221454" y="908396"/>
                  </a:lnTo>
                  <a:lnTo>
                    <a:pt x="258363" y="958417"/>
                  </a:lnTo>
                  <a:lnTo>
                    <a:pt x="295272" y="1008439"/>
                  </a:lnTo>
                  <a:lnTo>
                    <a:pt x="332181" y="1058460"/>
                  </a:lnTo>
                  <a:lnTo>
                    <a:pt x="369091" y="1108482"/>
                  </a:lnTo>
                  <a:lnTo>
                    <a:pt x="406000" y="1158503"/>
                  </a:lnTo>
                  <a:lnTo>
                    <a:pt x="442909" y="1208525"/>
                  </a:lnTo>
                  <a:lnTo>
                    <a:pt x="479818" y="1258546"/>
                  </a:lnTo>
                  <a:lnTo>
                    <a:pt x="516727" y="1308568"/>
                  </a:lnTo>
                  <a:lnTo>
                    <a:pt x="564489" y="1272035"/>
                  </a:lnTo>
                  <a:lnTo>
                    <a:pt x="610961" y="1233874"/>
                  </a:lnTo>
                  <a:lnTo>
                    <a:pt x="656087" y="1194131"/>
                  </a:lnTo>
                  <a:lnTo>
                    <a:pt x="699813" y="1152853"/>
                  </a:lnTo>
                  <a:lnTo>
                    <a:pt x="742087" y="1110089"/>
                  </a:lnTo>
                  <a:lnTo>
                    <a:pt x="782859" y="1065890"/>
                  </a:lnTo>
                  <a:lnTo>
                    <a:pt x="822080" y="1020310"/>
                  </a:lnTo>
                  <a:lnTo>
                    <a:pt x="859703" y="973402"/>
                  </a:lnTo>
                  <a:lnTo>
                    <a:pt x="895683" y="925222"/>
                  </a:lnTo>
                  <a:lnTo>
                    <a:pt x="929978" y="875828"/>
                  </a:lnTo>
                  <a:lnTo>
                    <a:pt x="962546" y="825279"/>
                  </a:lnTo>
                  <a:lnTo>
                    <a:pt x="993349" y="773636"/>
                  </a:lnTo>
                  <a:lnTo>
                    <a:pt x="1022349" y="720959"/>
                  </a:lnTo>
                  <a:lnTo>
                    <a:pt x="1049513" y="667312"/>
                  </a:lnTo>
                  <a:lnTo>
                    <a:pt x="1074807" y="612759"/>
                  </a:lnTo>
                  <a:lnTo>
                    <a:pt x="1098202" y="557364"/>
                  </a:lnTo>
                  <a:lnTo>
                    <a:pt x="1119669" y="501195"/>
                  </a:lnTo>
                  <a:lnTo>
                    <a:pt x="1139184" y="444317"/>
                  </a:lnTo>
                  <a:lnTo>
                    <a:pt x="1156722" y="386799"/>
                  </a:lnTo>
                  <a:lnTo>
                    <a:pt x="1172263" y="328710"/>
                  </a:lnTo>
                  <a:lnTo>
                    <a:pt x="1185788" y="270119"/>
                  </a:lnTo>
                  <a:lnTo>
                    <a:pt x="1197282" y="211096"/>
                  </a:lnTo>
                  <a:lnTo>
                    <a:pt x="1206730" y="151710"/>
                  </a:lnTo>
                  <a:lnTo>
                    <a:pt x="1214121" y="92034"/>
                  </a:lnTo>
                  <a:lnTo>
                    <a:pt x="1152304" y="85460"/>
                  </a:lnTo>
                  <a:lnTo>
                    <a:pt x="1090488" y="78886"/>
                  </a:lnTo>
                  <a:lnTo>
                    <a:pt x="1028672" y="72312"/>
                  </a:lnTo>
                  <a:lnTo>
                    <a:pt x="966856" y="65739"/>
                  </a:lnTo>
                  <a:lnTo>
                    <a:pt x="905040" y="59165"/>
                  </a:lnTo>
                  <a:lnTo>
                    <a:pt x="843224" y="52591"/>
                  </a:lnTo>
                  <a:lnTo>
                    <a:pt x="781408" y="46017"/>
                  </a:lnTo>
                  <a:lnTo>
                    <a:pt x="719592" y="39443"/>
                  </a:lnTo>
                  <a:lnTo>
                    <a:pt x="657776" y="32869"/>
                  </a:lnTo>
                  <a:lnTo>
                    <a:pt x="595960" y="26295"/>
                  </a:lnTo>
                  <a:lnTo>
                    <a:pt x="534144" y="19721"/>
                  </a:lnTo>
                  <a:lnTo>
                    <a:pt x="472328" y="13147"/>
                  </a:lnTo>
                  <a:lnTo>
                    <a:pt x="410512" y="6573"/>
                  </a:lnTo>
                  <a:lnTo>
                    <a:pt x="348696" y="0"/>
                  </a:lnTo>
                  <a:lnTo>
                    <a:pt x="340277" y="59530"/>
                  </a:lnTo>
                  <a:lnTo>
                    <a:pt x="327768" y="118338"/>
                  </a:lnTo>
                  <a:lnTo>
                    <a:pt x="311228" y="176141"/>
                  </a:lnTo>
                  <a:lnTo>
                    <a:pt x="290737" y="232664"/>
                  </a:lnTo>
                  <a:lnTo>
                    <a:pt x="266392" y="287638"/>
                  </a:lnTo>
                  <a:lnTo>
                    <a:pt x="238310" y="340800"/>
                  </a:lnTo>
                  <a:lnTo>
                    <a:pt x="206625" y="391897"/>
                  </a:lnTo>
                  <a:lnTo>
                    <a:pt x="171488" y="440683"/>
                  </a:lnTo>
                  <a:lnTo>
                    <a:pt x="133066" y="486928"/>
                  </a:lnTo>
                  <a:lnTo>
                    <a:pt x="91542" y="530409"/>
                  </a:lnTo>
                  <a:lnTo>
                    <a:pt x="47116" y="570920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5667478" y="4599070"/>
              <a:ext cx="1461976" cy="1040208"/>
            </a:xfrm>
            <a:custGeom>
              <a:avLst/>
              <a:pathLst>
                <a:path w="1461976" h="1040208">
                  <a:moveTo>
                    <a:pt x="214260" y="143216"/>
                  </a:moveTo>
                  <a:lnTo>
                    <a:pt x="198956" y="203467"/>
                  </a:lnTo>
                  <a:lnTo>
                    <a:pt x="183651" y="263718"/>
                  </a:lnTo>
                  <a:lnTo>
                    <a:pt x="168347" y="323969"/>
                  </a:lnTo>
                  <a:lnTo>
                    <a:pt x="153043" y="384221"/>
                  </a:lnTo>
                  <a:lnTo>
                    <a:pt x="137738" y="444472"/>
                  </a:lnTo>
                  <a:lnTo>
                    <a:pt x="122434" y="504723"/>
                  </a:lnTo>
                  <a:lnTo>
                    <a:pt x="107130" y="564974"/>
                  </a:lnTo>
                  <a:lnTo>
                    <a:pt x="91825" y="625226"/>
                  </a:lnTo>
                  <a:lnTo>
                    <a:pt x="76521" y="685477"/>
                  </a:lnTo>
                  <a:lnTo>
                    <a:pt x="61217" y="745728"/>
                  </a:lnTo>
                  <a:lnTo>
                    <a:pt x="45912" y="805979"/>
                  </a:lnTo>
                  <a:lnTo>
                    <a:pt x="30608" y="866231"/>
                  </a:lnTo>
                  <a:lnTo>
                    <a:pt x="15304" y="926482"/>
                  </a:lnTo>
                  <a:lnTo>
                    <a:pt x="0" y="986733"/>
                  </a:lnTo>
                  <a:lnTo>
                    <a:pt x="57624" y="1000331"/>
                  </a:lnTo>
                  <a:lnTo>
                    <a:pt x="115677" y="1011962"/>
                  </a:lnTo>
                  <a:lnTo>
                    <a:pt x="174093" y="1021611"/>
                  </a:lnTo>
                  <a:lnTo>
                    <a:pt x="232803" y="1029268"/>
                  </a:lnTo>
                  <a:lnTo>
                    <a:pt x="291739" y="1034924"/>
                  </a:lnTo>
                  <a:lnTo>
                    <a:pt x="350834" y="1038572"/>
                  </a:lnTo>
                  <a:lnTo>
                    <a:pt x="410018" y="1040208"/>
                  </a:lnTo>
                  <a:lnTo>
                    <a:pt x="469224" y="1039830"/>
                  </a:lnTo>
                  <a:lnTo>
                    <a:pt x="528383" y="1037439"/>
                  </a:lnTo>
                  <a:lnTo>
                    <a:pt x="587426" y="1033038"/>
                  </a:lnTo>
                  <a:lnTo>
                    <a:pt x="646285" y="1026631"/>
                  </a:lnTo>
                  <a:lnTo>
                    <a:pt x="704893" y="1018225"/>
                  </a:lnTo>
                  <a:lnTo>
                    <a:pt x="763180" y="1007832"/>
                  </a:lnTo>
                  <a:lnTo>
                    <a:pt x="821081" y="995462"/>
                  </a:lnTo>
                  <a:lnTo>
                    <a:pt x="878527" y="981130"/>
                  </a:lnTo>
                  <a:lnTo>
                    <a:pt x="935452" y="964852"/>
                  </a:lnTo>
                  <a:lnTo>
                    <a:pt x="991791" y="946648"/>
                  </a:lnTo>
                  <a:lnTo>
                    <a:pt x="1047479" y="926538"/>
                  </a:lnTo>
                  <a:lnTo>
                    <a:pt x="1102450" y="904546"/>
                  </a:lnTo>
                  <a:lnTo>
                    <a:pt x="1156641" y="880697"/>
                  </a:lnTo>
                  <a:lnTo>
                    <a:pt x="1209990" y="855019"/>
                  </a:lnTo>
                  <a:lnTo>
                    <a:pt x="1262435" y="827541"/>
                  </a:lnTo>
                  <a:lnTo>
                    <a:pt x="1313915" y="798296"/>
                  </a:lnTo>
                  <a:lnTo>
                    <a:pt x="1364370" y="767316"/>
                  </a:lnTo>
                  <a:lnTo>
                    <a:pt x="1413743" y="734639"/>
                  </a:lnTo>
                  <a:lnTo>
                    <a:pt x="1461976" y="700301"/>
                  </a:lnTo>
                  <a:lnTo>
                    <a:pt x="1425066" y="650279"/>
                  </a:lnTo>
                  <a:lnTo>
                    <a:pt x="1388157" y="600258"/>
                  </a:lnTo>
                  <a:lnTo>
                    <a:pt x="1351248" y="550236"/>
                  </a:lnTo>
                  <a:lnTo>
                    <a:pt x="1314339" y="500215"/>
                  </a:lnTo>
                  <a:lnTo>
                    <a:pt x="1277430" y="450193"/>
                  </a:lnTo>
                  <a:lnTo>
                    <a:pt x="1240521" y="400172"/>
                  </a:lnTo>
                  <a:lnTo>
                    <a:pt x="1203612" y="350150"/>
                  </a:lnTo>
                  <a:lnTo>
                    <a:pt x="1166703" y="300129"/>
                  </a:lnTo>
                  <a:lnTo>
                    <a:pt x="1129794" y="250107"/>
                  </a:lnTo>
                  <a:lnTo>
                    <a:pt x="1092885" y="200086"/>
                  </a:lnTo>
                  <a:lnTo>
                    <a:pt x="1055975" y="150064"/>
                  </a:lnTo>
                  <a:lnTo>
                    <a:pt x="1019066" y="100043"/>
                  </a:lnTo>
                  <a:lnTo>
                    <a:pt x="982157" y="50021"/>
                  </a:lnTo>
                  <a:lnTo>
                    <a:pt x="945248" y="0"/>
                  </a:lnTo>
                  <a:lnTo>
                    <a:pt x="896446" y="33507"/>
                  </a:lnTo>
                  <a:lnTo>
                    <a:pt x="845478" y="63620"/>
                  </a:lnTo>
                  <a:lnTo>
                    <a:pt x="792581" y="90198"/>
                  </a:lnTo>
                  <a:lnTo>
                    <a:pt x="738000" y="113118"/>
                  </a:lnTo>
                  <a:lnTo>
                    <a:pt x="681987" y="132275"/>
                  </a:lnTo>
                  <a:lnTo>
                    <a:pt x="624801" y="147580"/>
                  </a:lnTo>
                  <a:lnTo>
                    <a:pt x="566707" y="158962"/>
                  </a:lnTo>
                  <a:lnTo>
                    <a:pt x="507973" y="166368"/>
                  </a:lnTo>
                  <a:lnTo>
                    <a:pt x="448872" y="169764"/>
                  </a:lnTo>
                  <a:lnTo>
                    <a:pt x="389677" y="169135"/>
                  </a:lnTo>
                  <a:lnTo>
                    <a:pt x="330662" y="164483"/>
                  </a:lnTo>
                  <a:lnTo>
                    <a:pt x="272099" y="155830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4410956" y="4116912"/>
              <a:ext cx="1470782" cy="1468891"/>
            </a:xfrm>
            <a:custGeom>
              <a:avLst/>
              <a:pathLst>
                <a:path w="1470782" h="1468891">
                  <a:moveTo>
                    <a:pt x="842521" y="0"/>
                  </a:moveTo>
                  <a:lnTo>
                    <a:pt x="782341" y="15581"/>
                  </a:lnTo>
                  <a:lnTo>
                    <a:pt x="722161" y="31163"/>
                  </a:lnTo>
                  <a:lnTo>
                    <a:pt x="661981" y="46745"/>
                  </a:lnTo>
                  <a:lnTo>
                    <a:pt x="601801" y="62326"/>
                  </a:lnTo>
                  <a:lnTo>
                    <a:pt x="541621" y="77908"/>
                  </a:lnTo>
                  <a:lnTo>
                    <a:pt x="481440" y="93490"/>
                  </a:lnTo>
                  <a:lnTo>
                    <a:pt x="421260" y="109071"/>
                  </a:lnTo>
                  <a:lnTo>
                    <a:pt x="361080" y="124653"/>
                  </a:lnTo>
                  <a:lnTo>
                    <a:pt x="300900" y="140235"/>
                  </a:lnTo>
                  <a:lnTo>
                    <a:pt x="240720" y="155817"/>
                  </a:lnTo>
                  <a:lnTo>
                    <a:pt x="180540" y="171398"/>
                  </a:lnTo>
                  <a:lnTo>
                    <a:pt x="120360" y="186980"/>
                  </a:lnTo>
                  <a:lnTo>
                    <a:pt x="60180" y="202562"/>
                  </a:lnTo>
                  <a:lnTo>
                    <a:pt x="0" y="218143"/>
                  </a:lnTo>
                  <a:lnTo>
                    <a:pt x="16038" y="275963"/>
                  </a:lnTo>
                  <a:lnTo>
                    <a:pt x="34060" y="333195"/>
                  </a:lnTo>
                  <a:lnTo>
                    <a:pt x="54045" y="389772"/>
                  </a:lnTo>
                  <a:lnTo>
                    <a:pt x="75967" y="445627"/>
                  </a:lnTo>
                  <a:lnTo>
                    <a:pt x="99801" y="500693"/>
                  </a:lnTo>
                  <a:lnTo>
                    <a:pt x="125519" y="554905"/>
                  </a:lnTo>
                  <a:lnTo>
                    <a:pt x="153091" y="608198"/>
                  </a:lnTo>
                  <a:lnTo>
                    <a:pt x="182483" y="660509"/>
                  </a:lnTo>
                  <a:lnTo>
                    <a:pt x="213660" y="711776"/>
                  </a:lnTo>
                  <a:lnTo>
                    <a:pt x="246586" y="761938"/>
                  </a:lnTo>
                  <a:lnTo>
                    <a:pt x="281222" y="810935"/>
                  </a:lnTo>
                  <a:lnTo>
                    <a:pt x="317525" y="858709"/>
                  </a:lnTo>
                  <a:lnTo>
                    <a:pt x="355454" y="905204"/>
                  </a:lnTo>
                  <a:lnTo>
                    <a:pt x="394962" y="950363"/>
                  </a:lnTo>
                  <a:lnTo>
                    <a:pt x="436004" y="994135"/>
                  </a:lnTo>
                  <a:lnTo>
                    <a:pt x="478530" y="1036465"/>
                  </a:lnTo>
                  <a:lnTo>
                    <a:pt x="522490" y="1077305"/>
                  </a:lnTo>
                  <a:lnTo>
                    <a:pt x="567831" y="1116605"/>
                  </a:lnTo>
                  <a:lnTo>
                    <a:pt x="614500" y="1154319"/>
                  </a:lnTo>
                  <a:lnTo>
                    <a:pt x="662441" y="1190402"/>
                  </a:lnTo>
                  <a:lnTo>
                    <a:pt x="711597" y="1224811"/>
                  </a:lnTo>
                  <a:lnTo>
                    <a:pt x="761910" y="1257506"/>
                  </a:lnTo>
                  <a:lnTo>
                    <a:pt x="813320" y="1288447"/>
                  </a:lnTo>
                  <a:lnTo>
                    <a:pt x="865766" y="1317598"/>
                  </a:lnTo>
                  <a:lnTo>
                    <a:pt x="919186" y="1344923"/>
                  </a:lnTo>
                  <a:lnTo>
                    <a:pt x="973515" y="1370391"/>
                  </a:lnTo>
                  <a:lnTo>
                    <a:pt x="1028690" y="1393972"/>
                  </a:lnTo>
                  <a:lnTo>
                    <a:pt x="1084645" y="1415637"/>
                  </a:lnTo>
                  <a:lnTo>
                    <a:pt x="1141314" y="1435360"/>
                  </a:lnTo>
                  <a:lnTo>
                    <a:pt x="1198629" y="1453118"/>
                  </a:lnTo>
                  <a:lnTo>
                    <a:pt x="1256521" y="1468891"/>
                  </a:lnTo>
                  <a:lnTo>
                    <a:pt x="1271826" y="1408639"/>
                  </a:lnTo>
                  <a:lnTo>
                    <a:pt x="1287130" y="1348388"/>
                  </a:lnTo>
                  <a:lnTo>
                    <a:pt x="1302434" y="1288137"/>
                  </a:lnTo>
                  <a:lnTo>
                    <a:pt x="1317739" y="1227886"/>
                  </a:lnTo>
                  <a:lnTo>
                    <a:pt x="1333043" y="1167634"/>
                  </a:lnTo>
                  <a:lnTo>
                    <a:pt x="1348347" y="1107383"/>
                  </a:lnTo>
                  <a:lnTo>
                    <a:pt x="1363652" y="1047132"/>
                  </a:lnTo>
                  <a:lnTo>
                    <a:pt x="1378956" y="986881"/>
                  </a:lnTo>
                  <a:lnTo>
                    <a:pt x="1394260" y="926629"/>
                  </a:lnTo>
                  <a:lnTo>
                    <a:pt x="1409565" y="866378"/>
                  </a:lnTo>
                  <a:lnTo>
                    <a:pt x="1424869" y="806127"/>
                  </a:lnTo>
                  <a:lnTo>
                    <a:pt x="1440173" y="745876"/>
                  </a:lnTo>
                  <a:lnTo>
                    <a:pt x="1455478" y="685624"/>
                  </a:lnTo>
                  <a:lnTo>
                    <a:pt x="1470782" y="625373"/>
                  </a:lnTo>
                  <a:lnTo>
                    <a:pt x="1411279" y="607981"/>
                  </a:lnTo>
                  <a:lnTo>
                    <a:pt x="1353165" y="586397"/>
                  </a:lnTo>
                  <a:lnTo>
                    <a:pt x="1296735" y="560731"/>
                  </a:lnTo>
                  <a:lnTo>
                    <a:pt x="1242275" y="531113"/>
                  </a:lnTo>
                  <a:lnTo>
                    <a:pt x="1190062" y="497693"/>
                  </a:lnTo>
                  <a:lnTo>
                    <a:pt x="1140360" y="460641"/>
                  </a:lnTo>
                  <a:lnTo>
                    <a:pt x="1093421" y="420145"/>
                  </a:lnTo>
                  <a:lnTo>
                    <a:pt x="1049485" y="376411"/>
                  </a:lnTo>
                  <a:lnTo>
                    <a:pt x="1008773" y="329660"/>
                  </a:lnTo>
                  <a:lnTo>
                    <a:pt x="971493" y="280129"/>
                  </a:lnTo>
                  <a:lnTo>
                    <a:pt x="937833" y="228070"/>
                  </a:lnTo>
                  <a:lnTo>
                    <a:pt x="907965" y="173747"/>
                  </a:lnTo>
                  <a:lnTo>
                    <a:pt x="882039" y="117436"/>
                  </a:lnTo>
                  <a:lnTo>
                    <a:pt x="860187" y="59422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4355601" y="2609904"/>
              <a:ext cx="1155473" cy="1725152"/>
            </a:xfrm>
            <a:custGeom>
              <a:avLst/>
              <a:pathLst>
                <a:path w="1155473" h="1725152">
                  <a:moveTo>
                    <a:pt x="1155473" y="644432"/>
                  </a:moveTo>
                  <a:lnTo>
                    <a:pt x="1113693" y="598401"/>
                  </a:lnTo>
                  <a:lnTo>
                    <a:pt x="1071912" y="552370"/>
                  </a:lnTo>
                  <a:lnTo>
                    <a:pt x="1030132" y="506339"/>
                  </a:lnTo>
                  <a:lnTo>
                    <a:pt x="988352" y="460308"/>
                  </a:lnTo>
                  <a:lnTo>
                    <a:pt x="946571" y="414277"/>
                  </a:lnTo>
                  <a:lnTo>
                    <a:pt x="904791" y="368246"/>
                  </a:lnTo>
                  <a:lnTo>
                    <a:pt x="863011" y="322216"/>
                  </a:lnTo>
                  <a:lnTo>
                    <a:pt x="821230" y="276185"/>
                  </a:lnTo>
                  <a:lnTo>
                    <a:pt x="779450" y="230154"/>
                  </a:lnTo>
                  <a:lnTo>
                    <a:pt x="737670" y="184123"/>
                  </a:lnTo>
                  <a:lnTo>
                    <a:pt x="695889" y="138092"/>
                  </a:lnTo>
                  <a:lnTo>
                    <a:pt x="654109" y="92061"/>
                  </a:lnTo>
                  <a:lnTo>
                    <a:pt x="612329" y="46030"/>
                  </a:lnTo>
                  <a:lnTo>
                    <a:pt x="570548" y="0"/>
                  </a:lnTo>
                  <a:lnTo>
                    <a:pt x="527446" y="40478"/>
                  </a:lnTo>
                  <a:lnTo>
                    <a:pt x="485743" y="82398"/>
                  </a:lnTo>
                  <a:lnTo>
                    <a:pt x="445488" y="125709"/>
                  </a:lnTo>
                  <a:lnTo>
                    <a:pt x="406728" y="170363"/>
                  </a:lnTo>
                  <a:lnTo>
                    <a:pt x="369506" y="216308"/>
                  </a:lnTo>
                  <a:lnTo>
                    <a:pt x="333867" y="263491"/>
                  </a:lnTo>
                  <a:lnTo>
                    <a:pt x="299851" y="311856"/>
                  </a:lnTo>
                  <a:lnTo>
                    <a:pt x="267497" y="361350"/>
                  </a:lnTo>
                  <a:lnTo>
                    <a:pt x="236843" y="411913"/>
                  </a:lnTo>
                  <a:lnTo>
                    <a:pt x="207924" y="463489"/>
                  </a:lnTo>
                  <a:lnTo>
                    <a:pt x="180774" y="516017"/>
                  </a:lnTo>
                  <a:lnTo>
                    <a:pt x="155423" y="569437"/>
                  </a:lnTo>
                  <a:lnTo>
                    <a:pt x="131902" y="623688"/>
                  </a:lnTo>
                  <a:lnTo>
                    <a:pt x="110237" y="678706"/>
                  </a:lnTo>
                  <a:lnTo>
                    <a:pt x="90453" y="734428"/>
                  </a:lnTo>
                  <a:lnTo>
                    <a:pt x="72573" y="790790"/>
                  </a:lnTo>
                  <a:lnTo>
                    <a:pt x="56617" y="847726"/>
                  </a:lnTo>
                  <a:lnTo>
                    <a:pt x="42605" y="905172"/>
                  </a:lnTo>
                  <a:lnTo>
                    <a:pt x="30553" y="963061"/>
                  </a:lnTo>
                  <a:lnTo>
                    <a:pt x="20473" y="1021325"/>
                  </a:lnTo>
                  <a:lnTo>
                    <a:pt x="12378" y="1079898"/>
                  </a:lnTo>
                  <a:lnTo>
                    <a:pt x="6278" y="1138713"/>
                  </a:lnTo>
                  <a:lnTo>
                    <a:pt x="2178" y="1197700"/>
                  </a:lnTo>
                  <a:lnTo>
                    <a:pt x="85" y="1256793"/>
                  </a:lnTo>
                  <a:lnTo>
                    <a:pt x="0" y="1315923"/>
                  </a:lnTo>
                  <a:lnTo>
                    <a:pt x="1923" y="1375022"/>
                  </a:lnTo>
                  <a:lnTo>
                    <a:pt x="5852" y="1434021"/>
                  </a:lnTo>
                  <a:lnTo>
                    <a:pt x="11784" y="1492853"/>
                  </a:lnTo>
                  <a:lnTo>
                    <a:pt x="19710" y="1551449"/>
                  </a:lnTo>
                  <a:lnTo>
                    <a:pt x="29622" y="1609743"/>
                  </a:lnTo>
                  <a:lnTo>
                    <a:pt x="41508" y="1667666"/>
                  </a:lnTo>
                  <a:lnTo>
                    <a:pt x="55354" y="1725152"/>
                  </a:lnTo>
                  <a:lnTo>
                    <a:pt x="115535" y="1709570"/>
                  </a:lnTo>
                  <a:lnTo>
                    <a:pt x="175715" y="1693988"/>
                  </a:lnTo>
                  <a:lnTo>
                    <a:pt x="235895" y="1678406"/>
                  </a:lnTo>
                  <a:lnTo>
                    <a:pt x="296075" y="1662825"/>
                  </a:lnTo>
                  <a:lnTo>
                    <a:pt x="356255" y="1647243"/>
                  </a:lnTo>
                  <a:lnTo>
                    <a:pt x="416435" y="1631661"/>
                  </a:lnTo>
                  <a:lnTo>
                    <a:pt x="476615" y="1616080"/>
                  </a:lnTo>
                  <a:lnTo>
                    <a:pt x="536795" y="1600498"/>
                  </a:lnTo>
                  <a:lnTo>
                    <a:pt x="596975" y="1584916"/>
                  </a:lnTo>
                  <a:lnTo>
                    <a:pt x="657156" y="1569334"/>
                  </a:lnTo>
                  <a:lnTo>
                    <a:pt x="717336" y="1553753"/>
                  </a:lnTo>
                  <a:lnTo>
                    <a:pt x="777516" y="1538171"/>
                  </a:lnTo>
                  <a:lnTo>
                    <a:pt x="837696" y="1522589"/>
                  </a:lnTo>
                  <a:lnTo>
                    <a:pt x="897876" y="1507008"/>
                  </a:lnTo>
                  <a:lnTo>
                    <a:pt x="885010" y="1449303"/>
                  </a:lnTo>
                  <a:lnTo>
                    <a:pt x="876091" y="1390858"/>
                  </a:lnTo>
                  <a:lnTo>
                    <a:pt x="871160" y="1331943"/>
                  </a:lnTo>
                  <a:lnTo>
                    <a:pt x="870241" y="1272829"/>
                  </a:lnTo>
                  <a:lnTo>
                    <a:pt x="873338" y="1213788"/>
                  </a:lnTo>
                  <a:lnTo>
                    <a:pt x="880435" y="1155094"/>
                  </a:lnTo>
                  <a:lnTo>
                    <a:pt x="891501" y="1097018"/>
                  </a:lnTo>
                  <a:lnTo>
                    <a:pt x="906485" y="1039827"/>
                  </a:lnTo>
                  <a:lnTo>
                    <a:pt x="925317" y="983785"/>
                  </a:lnTo>
                  <a:lnTo>
                    <a:pt x="947910" y="929150"/>
                  </a:lnTo>
                  <a:lnTo>
                    <a:pt x="974161" y="876176"/>
                  </a:lnTo>
                  <a:lnTo>
                    <a:pt x="1003947" y="825107"/>
                  </a:lnTo>
                  <a:lnTo>
                    <a:pt x="1037132" y="776177"/>
                  </a:lnTo>
                  <a:lnTo>
                    <a:pt x="1073563" y="729613"/>
                  </a:lnTo>
                  <a:lnTo>
                    <a:pt x="1113070" y="68563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4926150" y="2158160"/>
              <a:ext cx="1169849" cy="1096176"/>
            </a:xfrm>
            <a:custGeom>
              <a:avLst/>
              <a:pathLst>
                <a:path w="1169849" h="1096176">
                  <a:moveTo>
                    <a:pt x="1169849" y="870304"/>
                  </a:moveTo>
                  <a:lnTo>
                    <a:pt x="1169849" y="808139"/>
                  </a:lnTo>
                  <a:lnTo>
                    <a:pt x="1169849" y="745975"/>
                  </a:lnTo>
                  <a:lnTo>
                    <a:pt x="1169849" y="683810"/>
                  </a:lnTo>
                  <a:lnTo>
                    <a:pt x="1169849" y="621645"/>
                  </a:lnTo>
                  <a:lnTo>
                    <a:pt x="1169849" y="559481"/>
                  </a:lnTo>
                  <a:lnTo>
                    <a:pt x="1169849" y="497316"/>
                  </a:lnTo>
                  <a:lnTo>
                    <a:pt x="1169849" y="435152"/>
                  </a:lnTo>
                  <a:lnTo>
                    <a:pt x="1169849" y="372987"/>
                  </a:lnTo>
                  <a:lnTo>
                    <a:pt x="1169849" y="310822"/>
                  </a:lnTo>
                  <a:lnTo>
                    <a:pt x="1169849" y="248658"/>
                  </a:lnTo>
                  <a:lnTo>
                    <a:pt x="1169849" y="186493"/>
                  </a:lnTo>
                  <a:lnTo>
                    <a:pt x="1169849" y="124329"/>
                  </a:lnTo>
                  <a:lnTo>
                    <a:pt x="1169849" y="62164"/>
                  </a:lnTo>
                  <a:lnTo>
                    <a:pt x="1169849" y="0"/>
                  </a:lnTo>
                  <a:lnTo>
                    <a:pt x="1108772" y="1071"/>
                  </a:lnTo>
                  <a:lnTo>
                    <a:pt x="1047770" y="4286"/>
                  </a:lnTo>
                  <a:lnTo>
                    <a:pt x="986918" y="9639"/>
                  </a:lnTo>
                  <a:lnTo>
                    <a:pt x="926292" y="17124"/>
                  </a:lnTo>
                  <a:lnTo>
                    <a:pt x="865966" y="26731"/>
                  </a:lnTo>
                  <a:lnTo>
                    <a:pt x="806014" y="38450"/>
                  </a:lnTo>
                  <a:lnTo>
                    <a:pt x="746510" y="52265"/>
                  </a:lnTo>
                  <a:lnTo>
                    <a:pt x="687528" y="68159"/>
                  </a:lnTo>
                  <a:lnTo>
                    <a:pt x="629140" y="86114"/>
                  </a:lnTo>
                  <a:lnTo>
                    <a:pt x="571417" y="106106"/>
                  </a:lnTo>
                  <a:lnTo>
                    <a:pt x="514432" y="128111"/>
                  </a:lnTo>
                  <a:lnTo>
                    <a:pt x="458254" y="152102"/>
                  </a:lnTo>
                  <a:lnTo>
                    <a:pt x="402952" y="178050"/>
                  </a:lnTo>
                  <a:lnTo>
                    <a:pt x="348595" y="205922"/>
                  </a:lnTo>
                  <a:lnTo>
                    <a:pt x="295249" y="235685"/>
                  </a:lnTo>
                  <a:lnTo>
                    <a:pt x="242981" y="267301"/>
                  </a:lnTo>
                  <a:lnTo>
                    <a:pt x="191854" y="300731"/>
                  </a:lnTo>
                  <a:lnTo>
                    <a:pt x="141932" y="335935"/>
                  </a:lnTo>
                  <a:lnTo>
                    <a:pt x="93276" y="372869"/>
                  </a:lnTo>
                  <a:lnTo>
                    <a:pt x="45946" y="411488"/>
                  </a:lnTo>
                  <a:lnTo>
                    <a:pt x="0" y="451744"/>
                  </a:lnTo>
                  <a:lnTo>
                    <a:pt x="41780" y="497775"/>
                  </a:lnTo>
                  <a:lnTo>
                    <a:pt x="83560" y="543806"/>
                  </a:lnTo>
                  <a:lnTo>
                    <a:pt x="125340" y="589836"/>
                  </a:lnTo>
                  <a:lnTo>
                    <a:pt x="167121" y="635867"/>
                  </a:lnTo>
                  <a:lnTo>
                    <a:pt x="208901" y="681898"/>
                  </a:lnTo>
                  <a:lnTo>
                    <a:pt x="250681" y="727929"/>
                  </a:lnTo>
                  <a:lnTo>
                    <a:pt x="292462" y="773960"/>
                  </a:lnTo>
                  <a:lnTo>
                    <a:pt x="334242" y="819991"/>
                  </a:lnTo>
                  <a:lnTo>
                    <a:pt x="376022" y="866022"/>
                  </a:lnTo>
                  <a:lnTo>
                    <a:pt x="417803" y="912052"/>
                  </a:lnTo>
                  <a:lnTo>
                    <a:pt x="459583" y="958083"/>
                  </a:lnTo>
                  <a:lnTo>
                    <a:pt x="501363" y="1004114"/>
                  </a:lnTo>
                  <a:lnTo>
                    <a:pt x="543144" y="1050145"/>
                  </a:lnTo>
                  <a:lnTo>
                    <a:pt x="584924" y="1096176"/>
                  </a:lnTo>
                  <a:lnTo>
                    <a:pt x="633966" y="1054854"/>
                  </a:lnTo>
                  <a:lnTo>
                    <a:pt x="685917" y="1017255"/>
                  </a:lnTo>
                  <a:lnTo>
                    <a:pt x="740496" y="983584"/>
                  </a:lnTo>
                  <a:lnTo>
                    <a:pt x="797406" y="954023"/>
                  </a:lnTo>
                  <a:lnTo>
                    <a:pt x="856338" y="928733"/>
                  </a:lnTo>
                  <a:lnTo>
                    <a:pt x="916973" y="907852"/>
                  </a:lnTo>
                  <a:lnTo>
                    <a:pt x="978981" y="891491"/>
                  </a:lnTo>
                  <a:lnTo>
                    <a:pt x="1042025" y="879742"/>
                  </a:lnTo>
                  <a:lnTo>
                    <a:pt x="1105763" y="872666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470087" y="264828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139745" y="347343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7011588" y="446153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130025" y="509337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958062" y="473749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628162" y="343872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408765" y="259446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rc21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066017" y="1288850"/>
              <a:ext cx="59964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125982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92042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67803" y="2158160"/>
              <a:ext cx="1405348" cy="1227112"/>
            </a:xfrm>
            <a:custGeom>
              <a:avLst/>
              <a:pathLst>
                <a:path w="1405348" h="1227112">
                  <a:moveTo>
                    <a:pt x="702674" y="1227112"/>
                  </a:moveTo>
                  <a:lnTo>
                    <a:pt x="752865" y="1190434"/>
                  </a:lnTo>
                  <a:lnTo>
                    <a:pt x="803056" y="1153755"/>
                  </a:lnTo>
                  <a:lnTo>
                    <a:pt x="853247" y="1117077"/>
                  </a:lnTo>
                  <a:lnTo>
                    <a:pt x="903438" y="1080399"/>
                  </a:lnTo>
                  <a:lnTo>
                    <a:pt x="953629" y="1043720"/>
                  </a:lnTo>
                  <a:lnTo>
                    <a:pt x="1003820" y="1007042"/>
                  </a:lnTo>
                  <a:lnTo>
                    <a:pt x="1054011" y="970364"/>
                  </a:lnTo>
                  <a:lnTo>
                    <a:pt x="1104202" y="933686"/>
                  </a:lnTo>
                  <a:lnTo>
                    <a:pt x="1154393" y="897007"/>
                  </a:lnTo>
                  <a:lnTo>
                    <a:pt x="1204584" y="860329"/>
                  </a:lnTo>
                  <a:lnTo>
                    <a:pt x="1254775" y="823651"/>
                  </a:lnTo>
                  <a:lnTo>
                    <a:pt x="1304966" y="786972"/>
                  </a:lnTo>
                  <a:lnTo>
                    <a:pt x="1355157" y="750294"/>
                  </a:lnTo>
                  <a:lnTo>
                    <a:pt x="1405348" y="713616"/>
                  </a:lnTo>
                  <a:lnTo>
                    <a:pt x="1368761" y="665336"/>
                  </a:lnTo>
                  <a:lnTo>
                    <a:pt x="1330515" y="618358"/>
                  </a:lnTo>
                  <a:lnTo>
                    <a:pt x="1290658" y="572739"/>
                  </a:lnTo>
                  <a:lnTo>
                    <a:pt x="1249238" y="528535"/>
                  </a:lnTo>
                  <a:lnTo>
                    <a:pt x="1206305" y="485799"/>
                  </a:lnTo>
                  <a:lnTo>
                    <a:pt x="1161911" y="444583"/>
                  </a:lnTo>
                  <a:lnTo>
                    <a:pt x="1116109" y="404937"/>
                  </a:lnTo>
                  <a:lnTo>
                    <a:pt x="1068955" y="366908"/>
                  </a:lnTo>
                  <a:lnTo>
                    <a:pt x="1020507" y="330543"/>
                  </a:lnTo>
                  <a:lnTo>
                    <a:pt x="970823" y="295887"/>
                  </a:lnTo>
                  <a:lnTo>
                    <a:pt x="919963" y="262980"/>
                  </a:lnTo>
                  <a:lnTo>
                    <a:pt x="867988" y="231862"/>
                  </a:lnTo>
                  <a:lnTo>
                    <a:pt x="814962" y="202572"/>
                  </a:lnTo>
                  <a:lnTo>
                    <a:pt x="760949" y="175145"/>
                  </a:lnTo>
                  <a:lnTo>
                    <a:pt x="706015" y="149615"/>
                  </a:lnTo>
                  <a:lnTo>
                    <a:pt x="650225" y="126011"/>
                  </a:lnTo>
                  <a:lnTo>
                    <a:pt x="593648" y="104362"/>
                  </a:lnTo>
                  <a:lnTo>
                    <a:pt x="536352" y="84696"/>
                  </a:lnTo>
                  <a:lnTo>
                    <a:pt x="478406" y="67035"/>
                  </a:lnTo>
                  <a:lnTo>
                    <a:pt x="419880" y="51402"/>
                  </a:lnTo>
                  <a:lnTo>
                    <a:pt x="360847" y="37814"/>
                  </a:lnTo>
                  <a:lnTo>
                    <a:pt x="301376" y="26289"/>
                  </a:lnTo>
                  <a:lnTo>
                    <a:pt x="241540" y="16840"/>
                  </a:lnTo>
                  <a:lnTo>
                    <a:pt x="181411" y="9479"/>
                  </a:lnTo>
                  <a:lnTo>
                    <a:pt x="121063" y="4215"/>
                  </a:lnTo>
                  <a:lnTo>
                    <a:pt x="60568" y="1054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2855" y="872577"/>
                  </a:lnTo>
                  <a:lnTo>
                    <a:pt x="125383" y="879383"/>
                  </a:lnTo>
                  <a:lnTo>
                    <a:pt x="187255" y="890688"/>
                  </a:lnTo>
                  <a:lnTo>
                    <a:pt x="248150" y="906431"/>
                  </a:lnTo>
                  <a:lnTo>
                    <a:pt x="307748" y="926532"/>
                  </a:lnTo>
                  <a:lnTo>
                    <a:pt x="365740" y="950884"/>
                  </a:lnTo>
                  <a:lnTo>
                    <a:pt x="421820" y="979361"/>
                  </a:lnTo>
                  <a:lnTo>
                    <a:pt x="475698" y="1011814"/>
                  </a:lnTo>
                  <a:lnTo>
                    <a:pt x="527091" y="1048074"/>
                  </a:lnTo>
                  <a:lnTo>
                    <a:pt x="575732" y="1087950"/>
                  </a:lnTo>
                  <a:lnTo>
                    <a:pt x="621365" y="1131236"/>
                  </a:lnTo>
                  <a:lnTo>
                    <a:pt x="663753" y="1177704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770477" y="2871776"/>
              <a:ext cx="1037933" cy="1211061"/>
            </a:xfrm>
            <a:custGeom>
              <a:avLst/>
              <a:pathLst>
                <a:path w="1037933" h="1211061">
                  <a:moveTo>
                    <a:pt x="162749" y="1119026"/>
                  </a:moveTo>
                  <a:lnTo>
                    <a:pt x="224565" y="1125600"/>
                  </a:lnTo>
                  <a:lnTo>
                    <a:pt x="286381" y="1132174"/>
                  </a:lnTo>
                  <a:lnTo>
                    <a:pt x="348197" y="1138748"/>
                  </a:lnTo>
                  <a:lnTo>
                    <a:pt x="410013" y="1145322"/>
                  </a:lnTo>
                  <a:lnTo>
                    <a:pt x="471829" y="1151896"/>
                  </a:lnTo>
                  <a:lnTo>
                    <a:pt x="533645" y="1158470"/>
                  </a:lnTo>
                  <a:lnTo>
                    <a:pt x="595461" y="1165044"/>
                  </a:lnTo>
                  <a:lnTo>
                    <a:pt x="657277" y="1171618"/>
                  </a:lnTo>
                  <a:lnTo>
                    <a:pt x="719093" y="1178191"/>
                  </a:lnTo>
                  <a:lnTo>
                    <a:pt x="780909" y="1184765"/>
                  </a:lnTo>
                  <a:lnTo>
                    <a:pt x="842726" y="1191339"/>
                  </a:lnTo>
                  <a:lnTo>
                    <a:pt x="904542" y="1197913"/>
                  </a:lnTo>
                  <a:lnTo>
                    <a:pt x="966358" y="1204487"/>
                  </a:lnTo>
                  <a:lnTo>
                    <a:pt x="1028174" y="1211061"/>
                  </a:lnTo>
                  <a:lnTo>
                    <a:pt x="1033567" y="1150213"/>
                  </a:lnTo>
                  <a:lnTo>
                    <a:pt x="1036821" y="1089213"/>
                  </a:lnTo>
                  <a:lnTo>
                    <a:pt x="1037933" y="1028137"/>
                  </a:lnTo>
                  <a:lnTo>
                    <a:pt x="1036901" y="967059"/>
                  </a:lnTo>
                  <a:lnTo>
                    <a:pt x="1033727" y="906055"/>
                  </a:lnTo>
                  <a:lnTo>
                    <a:pt x="1028414" y="845200"/>
                  </a:lnTo>
                  <a:lnTo>
                    <a:pt x="1020969" y="784569"/>
                  </a:lnTo>
                  <a:lnTo>
                    <a:pt x="1011401" y="724237"/>
                  </a:lnTo>
                  <a:lnTo>
                    <a:pt x="999722" y="664277"/>
                  </a:lnTo>
                  <a:lnTo>
                    <a:pt x="985946" y="604764"/>
                  </a:lnTo>
                  <a:lnTo>
                    <a:pt x="970091" y="545771"/>
                  </a:lnTo>
                  <a:lnTo>
                    <a:pt x="952175" y="487371"/>
                  </a:lnTo>
                  <a:lnTo>
                    <a:pt x="932221" y="429636"/>
                  </a:lnTo>
                  <a:lnTo>
                    <a:pt x="910253" y="372636"/>
                  </a:lnTo>
                  <a:lnTo>
                    <a:pt x="886299" y="316442"/>
                  </a:lnTo>
                  <a:lnTo>
                    <a:pt x="860387" y="261123"/>
                  </a:lnTo>
                  <a:lnTo>
                    <a:pt x="832551" y="206748"/>
                  </a:lnTo>
                  <a:lnTo>
                    <a:pt x="802824" y="153383"/>
                  </a:lnTo>
                  <a:lnTo>
                    <a:pt x="771242" y="101094"/>
                  </a:lnTo>
                  <a:lnTo>
                    <a:pt x="737845" y="49945"/>
                  </a:lnTo>
                  <a:lnTo>
                    <a:pt x="702674" y="0"/>
                  </a:lnTo>
                  <a:lnTo>
                    <a:pt x="652483" y="36678"/>
                  </a:lnTo>
                  <a:lnTo>
                    <a:pt x="602292" y="73356"/>
                  </a:lnTo>
                  <a:lnTo>
                    <a:pt x="552101" y="110034"/>
                  </a:lnTo>
                  <a:lnTo>
                    <a:pt x="501910" y="146713"/>
                  </a:lnTo>
                  <a:lnTo>
                    <a:pt x="451719" y="183391"/>
                  </a:lnTo>
                  <a:lnTo>
                    <a:pt x="401528" y="220069"/>
                  </a:lnTo>
                  <a:lnTo>
                    <a:pt x="351337" y="256748"/>
                  </a:lnTo>
                  <a:lnTo>
                    <a:pt x="301146" y="293426"/>
                  </a:lnTo>
                  <a:lnTo>
                    <a:pt x="250955" y="330104"/>
                  </a:lnTo>
                  <a:lnTo>
                    <a:pt x="200764" y="366782"/>
                  </a:lnTo>
                  <a:lnTo>
                    <a:pt x="150573" y="403461"/>
                  </a:lnTo>
                  <a:lnTo>
                    <a:pt x="100382" y="440139"/>
                  </a:lnTo>
                  <a:lnTo>
                    <a:pt x="50191" y="476817"/>
                  </a:lnTo>
                  <a:lnTo>
                    <a:pt x="0" y="513496"/>
                  </a:lnTo>
                  <a:lnTo>
                    <a:pt x="35904" y="566632"/>
                  </a:lnTo>
                  <a:lnTo>
                    <a:pt x="67798" y="622268"/>
                  </a:lnTo>
                  <a:lnTo>
                    <a:pt x="95509" y="680102"/>
                  </a:lnTo>
                  <a:lnTo>
                    <a:pt x="118885" y="739819"/>
                  </a:lnTo>
                  <a:lnTo>
                    <a:pt x="137801" y="801095"/>
                  </a:lnTo>
                  <a:lnTo>
                    <a:pt x="152154" y="863598"/>
                  </a:lnTo>
                  <a:lnTo>
                    <a:pt x="161865" y="926988"/>
                  </a:lnTo>
                  <a:lnTo>
                    <a:pt x="166882" y="990921"/>
                  </a:lnTo>
                  <a:lnTo>
                    <a:pt x="167177" y="1055050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584530" y="3990803"/>
              <a:ext cx="1214121" cy="1308568"/>
            </a:xfrm>
            <a:custGeom>
              <a:avLst/>
              <a:pathLst>
                <a:path w="1214121" h="1308568">
                  <a:moveTo>
                    <a:pt x="0" y="608266"/>
                  </a:moveTo>
                  <a:lnTo>
                    <a:pt x="36909" y="658288"/>
                  </a:lnTo>
                  <a:lnTo>
                    <a:pt x="73818" y="708309"/>
                  </a:lnTo>
                  <a:lnTo>
                    <a:pt x="110727" y="758331"/>
                  </a:lnTo>
                  <a:lnTo>
                    <a:pt x="147636" y="808352"/>
                  </a:lnTo>
                  <a:lnTo>
                    <a:pt x="184545" y="858374"/>
                  </a:lnTo>
                  <a:lnTo>
                    <a:pt x="221454" y="908396"/>
                  </a:lnTo>
                  <a:lnTo>
                    <a:pt x="258363" y="958417"/>
                  </a:lnTo>
                  <a:lnTo>
                    <a:pt x="295272" y="1008439"/>
                  </a:lnTo>
                  <a:lnTo>
                    <a:pt x="332181" y="1058460"/>
                  </a:lnTo>
                  <a:lnTo>
                    <a:pt x="369091" y="1108482"/>
                  </a:lnTo>
                  <a:lnTo>
                    <a:pt x="406000" y="1158503"/>
                  </a:lnTo>
                  <a:lnTo>
                    <a:pt x="442909" y="1208525"/>
                  </a:lnTo>
                  <a:lnTo>
                    <a:pt x="479818" y="1258546"/>
                  </a:lnTo>
                  <a:lnTo>
                    <a:pt x="516727" y="1308568"/>
                  </a:lnTo>
                  <a:lnTo>
                    <a:pt x="564489" y="1272035"/>
                  </a:lnTo>
                  <a:lnTo>
                    <a:pt x="610961" y="1233874"/>
                  </a:lnTo>
                  <a:lnTo>
                    <a:pt x="656087" y="1194131"/>
                  </a:lnTo>
                  <a:lnTo>
                    <a:pt x="699813" y="1152853"/>
                  </a:lnTo>
                  <a:lnTo>
                    <a:pt x="742087" y="1110089"/>
                  </a:lnTo>
                  <a:lnTo>
                    <a:pt x="782859" y="1065890"/>
                  </a:lnTo>
                  <a:lnTo>
                    <a:pt x="822080" y="1020310"/>
                  </a:lnTo>
                  <a:lnTo>
                    <a:pt x="859703" y="973402"/>
                  </a:lnTo>
                  <a:lnTo>
                    <a:pt x="895683" y="925222"/>
                  </a:lnTo>
                  <a:lnTo>
                    <a:pt x="929978" y="875828"/>
                  </a:lnTo>
                  <a:lnTo>
                    <a:pt x="962546" y="825279"/>
                  </a:lnTo>
                  <a:lnTo>
                    <a:pt x="993349" y="773636"/>
                  </a:lnTo>
                  <a:lnTo>
                    <a:pt x="1022349" y="720959"/>
                  </a:lnTo>
                  <a:lnTo>
                    <a:pt x="1049513" y="667312"/>
                  </a:lnTo>
                  <a:lnTo>
                    <a:pt x="1074807" y="612759"/>
                  </a:lnTo>
                  <a:lnTo>
                    <a:pt x="1098202" y="557364"/>
                  </a:lnTo>
                  <a:lnTo>
                    <a:pt x="1119669" y="501195"/>
                  </a:lnTo>
                  <a:lnTo>
                    <a:pt x="1139184" y="444317"/>
                  </a:lnTo>
                  <a:lnTo>
                    <a:pt x="1156722" y="386799"/>
                  </a:lnTo>
                  <a:lnTo>
                    <a:pt x="1172263" y="328710"/>
                  </a:lnTo>
                  <a:lnTo>
                    <a:pt x="1185788" y="270119"/>
                  </a:lnTo>
                  <a:lnTo>
                    <a:pt x="1197282" y="211096"/>
                  </a:lnTo>
                  <a:lnTo>
                    <a:pt x="1206730" y="151710"/>
                  </a:lnTo>
                  <a:lnTo>
                    <a:pt x="1214121" y="92034"/>
                  </a:lnTo>
                  <a:lnTo>
                    <a:pt x="1152304" y="85460"/>
                  </a:lnTo>
                  <a:lnTo>
                    <a:pt x="1090488" y="78886"/>
                  </a:lnTo>
                  <a:lnTo>
                    <a:pt x="1028672" y="72312"/>
                  </a:lnTo>
                  <a:lnTo>
                    <a:pt x="966856" y="65739"/>
                  </a:lnTo>
                  <a:lnTo>
                    <a:pt x="905040" y="59165"/>
                  </a:lnTo>
                  <a:lnTo>
                    <a:pt x="843224" y="52591"/>
                  </a:lnTo>
                  <a:lnTo>
                    <a:pt x="781408" y="46017"/>
                  </a:lnTo>
                  <a:lnTo>
                    <a:pt x="719592" y="39443"/>
                  </a:lnTo>
                  <a:lnTo>
                    <a:pt x="657776" y="32869"/>
                  </a:lnTo>
                  <a:lnTo>
                    <a:pt x="595960" y="26295"/>
                  </a:lnTo>
                  <a:lnTo>
                    <a:pt x="534144" y="19721"/>
                  </a:lnTo>
                  <a:lnTo>
                    <a:pt x="472328" y="13147"/>
                  </a:lnTo>
                  <a:lnTo>
                    <a:pt x="410512" y="6573"/>
                  </a:lnTo>
                  <a:lnTo>
                    <a:pt x="348696" y="0"/>
                  </a:lnTo>
                  <a:lnTo>
                    <a:pt x="340277" y="59530"/>
                  </a:lnTo>
                  <a:lnTo>
                    <a:pt x="327768" y="118338"/>
                  </a:lnTo>
                  <a:lnTo>
                    <a:pt x="311228" y="176141"/>
                  </a:lnTo>
                  <a:lnTo>
                    <a:pt x="290737" y="232664"/>
                  </a:lnTo>
                  <a:lnTo>
                    <a:pt x="266392" y="287638"/>
                  </a:lnTo>
                  <a:lnTo>
                    <a:pt x="238310" y="340800"/>
                  </a:lnTo>
                  <a:lnTo>
                    <a:pt x="206625" y="391897"/>
                  </a:lnTo>
                  <a:lnTo>
                    <a:pt x="171488" y="440683"/>
                  </a:lnTo>
                  <a:lnTo>
                    <a:pt x="133066" y="486928"/>
                  </a:lnTo>
                  <a:lnTo>
                    <a:pt x="91542" y="530409"/>
                  </a:lnTo>
                  <a:lnTo>
                    <a:pt x="47116" y="570920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639282" y="4599070"/>
              <a:ext cx="1461976" cy="1040208"/>
            </a:xfrm>
            <a:custGeom>
              <a:avLst/>
              <a:pathLst>
                <a:path w="1461976" h="1040208">
                  <a:moveTo>
                    <a:pt x="214260" y="143216"/>
                  </a:moveTo>
                  <a:lnTo>
                    <a:pt x="198956" y="203467"/>
                  </a:lnTo>
                  <a:lnTo>
                    <a:pt x="183651" y="263718"/>
                  </a:lnTo>
                  <a:lnTo>
                    <a:pt x="168347" y="323969"/>
                  </a:lnTo>
                  <a:lnTo>
                    <a:pt x="153043" y="384221"/>
                  </a:lnTo>
                  <a:lnTo>
                    <a:pt x="137738" y="444472"/>
                  </a:lnTo>
                  <a:lnTo>
                    <a:pt x="122434" y="504723"/>
                  </a:lnTo>
                  <a:lnTo>
                    <a:pt x="107130" y="564974"/>
                  </a:lnTo>
                  <a:lnTo>
                    <a:pt x="91825" y="625226"/>
                  </a:lnTo>
                  <a:lnTo>
                    <a:pt x="76521" y="685477"/>
                  </a:lnTo>
                  <a:lnTo>
                    <a:pt x="61217" y="745728"/>
                  </a:lnTo>
                  <a:lnTo>
                    <a:pt x="45912" y="805979"/>
                  </a:lnTo>
                  <a:lnTo>
                    <a:pt x="30608" y="866231"/>
                  </a:lnTo>
                  <a:lnTo>
                    <a:pt x="15304" y="926482"/>
                  </a:lnTo>
                  <a:lnTo>
                    <a:pt x="0" y="986733"/>
                  </a:lnTo>
                  <a:lnTo>
                    <a:pt x="57624" y="1000331"/>
                  </a:lnTo>
                  <a:lnTo>
                    <a:pt x="115677" y="1011962"/>
                  </a:lnTo>
                  <a:lnTo>
                    <a:pt x="174093" y="1021611"/>
                  </a:lnTo>
                  <a:lnTo>
                    <a:pt x="232803" y="1029268"/>
                  </a:lnTo>
                  <a:lnTo>
                    <a:pt x="291739" y="1034924"/>
                  </a:lnTo>
                  <a:lnTo>
                    <a:pt x="350834" y="1038572"/>
                  </a:lnTo>
                  <a:lnTo>
                    <a:pt x="410018" y="1040208"/>
                  </a:lnTo>
                  <a:lnTo>
                    <a:pt x="469224" y="1039830"/>
                  </a:lnTo>
                  <a:lnTo>
                    <a:pt x="528383" y="1037439"/>
                  </a:lnTo>
                  <a:lnTo>
                    <a:pt x="587426" y="1033038"/>
                  </a:lnTo>
                  <a:lnTo>
                    <a:pt x="646285" y="1026631"/>
                  </a:lnTo>
                  <a:lnTo>
                    <a:pt x="704893" y="1018225"/>
                  </a:lnTo>
                  <a:lnTo>
                    <a:pt x="763180" y="1007832"/>
                  </a:lnTo>
                  <a:lnTo>
                    <a:pt x="821081" y="995462"/>
                  </a:lnTo>
                  <a:lnTo>
                    <a:pt x="878527" y="981130"/>
                  </a:lnTo>
                  <a:lnTo>
                    <a:pt x="935452" y="964852"/>
                  </a:lnTo>
                  <a:lnTo>
                    <a:pt x="991791" y="946648"/>
                  </a:lnTo>
                  <a:lnTo>
                    <a:pt x="1047479" y="926538"/>
                  </a:lnTo>
                  <a:lnTo>
                    <a:pt x="1102450" y="904546"/>
                  </a:lnTo>
                  <a:lnTo>
                    <a:pt x="1156641" y="880697"/>
                  </a:lnTo>
                  <a:lnTo>
                    <a:pt x="1209990" y="855019"/>
                  </a:lnTo>
                  <a:lnTo>
                    <a:pt x="1262435" y="827541"/>
                  </a:lnTo>
                  <a:lnTo>
                    <a:pt x="1313915" y="798296"/>
                  </a:lnTo>
                  <a:lnTo>
                    <a:pt x="1364370" y="767316"/>
                  </a:lnTo>
                  <a:lnTo>
                    <a:pt x="1413743" y="734639"/>
                  </a:lnTo>
                  <a:lnTo>
                    <a:pt x="1461976" y="700301"/>
                  </a:lnTo>
                  <a:lnTo>
                    <a:pt x="1425066" y="650279"/>
                  </a:lnTo>
                  <a:lnTo>
                    <a:pt x="1388157" y="600258"/>
                  </a:lnTo>
                  <a:lnTo>
                    <a:pt x="1351248" y="550236"/>
                  </a:lnTo>
                  <a:lnTo>
                    <a:pt x="1314339" y="500215"/>
                  </a:lnTo>
                  <a:lnTo>
                    <a:pt x="1277430" y="450193"/>
                  </a:lnTo>
                  <a:lnTo>
                    <a:pt x="1240521" y="400172"/>
                  </a:lnTo>
                  <a:lnTo>
                    <a:pt x="1203612" y="350150"/>
                  </a:lnTo>
                  <a:lnTo>
                    <a:pt x="1166703" y="300129"/>
                  </a:lnTo>
                  <a:lnTo>
                    <a:pt x="1129794" y="250107"/>
                  </a:lnTo>
                  <a:lnTo>
                    <a:pt x="1092885" y="200086"/>
                  </a:lnTo>
                  <a:lnTo>
                    <a:pt x="1055975" y="150064"/>
                  </a:lnTo>
                  <a:lnTo>
                    <a:pt x="1019066" y="100043"/>
                  </a:lnTo>
                  <a:lnTo>
                    <a:pt x="982157" y="50021"/>
                  </a:lnTo>
                  <a:lnTo>
                    <a:pt x="945248" y="0"/>
                  </a:lnTo>
                  <a:lnTo>
                    <a:pt x="896446" y="33507"/>
                  </a:lnTo>
                  <a:lnTo>
                    <a:pt x="845478" y="63620"/>
                  </a:lnTo>
                  <a:lnTo>
                    <a:pt x="792581" y="90198"/>
                  </a:lnTo>
                  <a:lnTo>
                    <a:pt x="738000" y="113118"/>
                  </a:lnTo>
                  <a:lnTo>
                    <a:pt x="681987" y="132275"/>
                  </a:lnTo>
                  <a:lnTo>
                    <a:pt x="624801" y="147580"/>
                  </a:lnTo>
                  <a:lnTo>
                    <a:pt x="566707" y="158962"/>
                  </a:lnTo>
                  <a:lnTo>
                    <a:pt x="507973" y="166368"/>
                  </a:lnTo>
                  <a:lnTo>
                    <a:pt x="448872" y="169764"/>
                  </a:lnTo>
                  <a:lnTo>
                    <a:pt x="389677" y="169135"/>
                  </a:lnTo>
                  <a:lnTo>
                    <a:pt x="330662" y="164483"/>
                  </a:lnTo>
                  <a:lnTo>
                    <a:pt x="272099" y="155830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1382760" y="4116912"/>
              <a:ext cx="1470782" cy="1468891"/>
            </a:xfrm>
            <a:custGeom>
              <a:avLst/>
              <a:pathLst>
                <a:path w="1470782" h="1468891">
                  <a:moveTo>
                    <a:pt x="842521" y="0"/>
                  </a:moveTo>
                  <a:lnTo>
                    <a:pt x="782341" y="15581"/>
                  </a:lnTo>
                  <a:lnTo>
                    <a:pt x="722161" y="31163"/>
                  </a:lnTo>
                  <a:lnTo>
                    <a:pt x="661981" y="46745"/>
                  </a:lnTo>
                  <a:lnTo>
                    <a:pt x="601801" y="62326"/>
                  </a:lnTo>
                  <a:lnTo>
                    <a:pt x="541621" y="77908"/>
                  </a:lnTo>
                  <a:lnTo>
                    <a:pt x="481440" y="93490"/>
                  </a:lnTo>
                  <a:lnTo>
                    <a:pt x="421260" y="109071"/>
                  </a:lnTo>
                  <a:lnTo>
                    <a:pt x="361080" y="124653"/>
                  </a:lnTo>
                  <a:lnTo>
                    <a:pt x="300900" y="140235"/>
                  </a:lnTo>
                  <a:lnTo>
                    <a:pt x="240720" y="155817"/>
                  </a:lnTo>
                  <a:lnTo>
                    <a:pt x="180540" y="171398"/>
                  </a:lnTo>
                  <a:lnTo>
                    <a:pt x="120360" y="186980"/>
                  </a:lnTo>
                  <a:lnTo>
                    <a:pt x="60180" y="202562"/>
                  </a:lnTo>
                  <a:lnTo>
                    <a:pt x="0" y="218143"/>
                  </a:lnTo>
                  <a:lnTo>
                    <a:pt x="16038" y="275963"/>
                  </a:lnTo>
                  <a:lnTo>
                    <a:pt x="34060" y="333195"/>
                  </a:lnTo>
                  <a:lnTo>
                    <a:pt x="54045" y="389772"/>
                  </a:lnTo>
                  <a:lnTo>
                    <a:pt x="75967" y="445627"/>
                  </a:lnTo>
                  <a:lnTo>
                    <a:pt x="99801" y="500693"/>
                  </a:lnTo>
                  <a:lnTo>
                    <a:pt x="125519" y="554905"/>
                  </a:lnTo>
                  <a:lnTo>
                    <a:pt x="153091" y="608198"/>
                  </a:lnTo>
                  <a:lnTo>
                    <a:pt x="182483" y="660509"/>
                  </a:lnTo>
                  <a:lnTo>
                    <a:pt x="213660" y="711776"/>
                  </a:lnTo>
                  <a:lnTo>
                    <a:pt x="246586" y="761938"/>
                  </a:lnTo>
                  <a:lnTo>
                    <a:pt x="281222" y="810935"/>
                  </a:lnTo>
                  <a:lnTo>
                    <a:pt x="317525" y="858709"/>
                  </a:lnTo>
                  <a:lnTo>
                    <a:pt x="355454" y="905204"/>
                  </a:lnTo>
                  <a:lnTo>
                    <a:pt x="394962" y="950363"/>
                  </a:lnTo>
                  <a:lnTo>
                    <a:pt x="436004" y="994135"/>
                  </a:lnTo>
                  <a:lnTo>
                    <a:pt x="478530" y="1036465"/>
                  </a:lnTo>
                  <a:lnTo>
                    <a:pt x="522490" y="1077305"/>
                  </a:lnTo>
                  <a:lnTo>
                    <a:pt x="567831" y="1116605"/>
                  </a:lnTo>
                  <a:lnTo>
                    <a:pt x="614500" y="1154319"/>
                  </a:lnTo>
                  <a:lnTo>
                    <a:pt x="662441" y="1190402"/>
                  </a:lnTo>
                  <a:lnTo>
                    <a:pt x="711597" y="1224811"/>
                  </a:lnTo>
                  <a:lnTo>
                    <a:pt x="761910" y="1257506"/>
                  </a:lnTo>
                  <a:lnTo>
                    <a:pt x="813320" y="1288447"/>
                  </a:lnTo>
                  <a:lnTo>
                    <a:pt x="865766" y="1317598"/>
                  </a:lnTo>
                  <a:lnTo>
                    <a:pt x="919186" y="1344923"/>
                  </a:lnTo>
                  <a:lnTo>
                    <a:pt x="973515" y="1370391"/>
                  </a:lnTo>
                  <a:lnTo>
                    <a:pt x="1028690" y="1393972"/>
                  </a:lnTo>
                  <a:lnTo>
                    <a:pt x="1084645" y="1415637"/>
                  </a:lnTo>
                  <a:lnTo>
                    <a:pt x="1141314" y="1435360"/>
                  </a:lnTo>
                  <a:lnTo>
                    <a:pt x="1198629" y="1453118"/>
                  </a:lnTo>
                  <a:lnTo>
                    <a:pt x="1256521" y="1468891"/>
                  </a:lnTo>
                  <a:lnTo>
                    <a:pt x="1271826" y="1408639"/>
                  </a:lnTo>
                  <a:lnTo>
                    <a:pt x="1287130" y="1348388"/>
                  </a:lnTo>
                  <a:lnTo>
                    <a:pt x="1302434" y="1288137"/>
                  </a:lnTo>
                  <a:lnTo>
                    <a:pt x="1317739" y="1227886"/>
                  </a:lnTo>
                  <a:lnTo>
                    <a:pt x="1333043" y="1167634"/>
                  </a:lnTo>
                  <a:lnTo>
                    <a:pt x="1348347" y="1107383"/>
                  </a:lnTo>
                  <a:lnTo>
                    <a:pt x="1363652" y="1047132"/>
                  </a:lnTo>
                  <a:lnTo>
                    <a:pt x="1378956" y="986881"/>
                  </a:lnTo>
                  <a:lnTo>
                    <a:pt x="1394260" y="926629"/>
                  </a:lnTo>
                  <a:lnTo>
                    <a:pt x="1409565" y="866378"/>
                  </a:lnTo>
                  <a:lnTo>
                    <a:pt x="1424869" y="806127"/>
                  </a:lnTo>
                  <a:lnTo>
                    <a:pt x="1440173" y="745876"/>
                  </a:lnTo>
                  <a:lnTo>
                    <a:pt x="1455478" y="685624"/>
                  </a:lnTo>
                  <a:lnTo>
                    <a:pt x="1470782" y="625373"/>
                  </a:lnTo>
                  <a:lnTo>
                    <a:pt x="1411279" y="607981"/>
                  </a:lnTo>
                  <a:lnTo>
                    <a:pt x="1353165" y="586397"/>
                  </a:lnTo>
                  <a:lnTo>
                    <a:pt x="1296735" y="560731"/>
                  </a:lnTo>
                  <a:lnTo>
                    <a:pt x="1242275" y="531113"/>
                  </a:lnTo>
                  <a:lnTo>
                    <a:pt x="1190062" y="497693"/>
                  </a:lnTo>
                  <a:lnTo>
                    <a:pt x="1140360" y="460641"/>
                  </a:lnTo>
                  <a:lnTo>
                    <a:pt x="1093421" y="420145"/>
                  </a:lnTo>
                  <a:lnTo>
                    <a:pt x="1049485" y="376411"/>
                  </a:lnTo>
                  <a:lnTo>
                    <a:pt x="1008773" y="329660"/>
                  </a:lnTo>
                  <a:lnTo>
                    <a:pt x="971493" y="280129"/>
                  </a:lnTo>
                  <a:lnTo>
                    <a:pt x="937833" y="228070"/>
                  </a:lnTo>
                  <a:lnTo>
                    <a:pt x="907965" y="173747"/>
                  </a:lnTo>
                  <a:lnTo>
                    <a:pt x="882039" y="117436"/>
                  </a:lnTo>
                  <a:lnTo>
                    <a:pt x="860187" y="59422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327405" y="2609904"/>
              <a:ext cx="1155473" cy="1725152"/>
            </a:xfrm>
            <a:custGeom>
              <a:avLst/>
              <a:pathLst>
                <a:path w="1155473" h="1725152">
                  <a:moveTo>
                    <a:pt x="1155473" y="644432"/>
                  </a:moveTo>
                  <a:lnTo>
                    <a:pt x="1113693" y="598401"/>
                  </a:lnTo>
                  <a:lnTo>
                    <a:pt x="1071912" y="552370"/>
                  </a:lnTo>
                  <a:lnTo>
                    <a:pt x="1030132" y="506339"/>
                  </a:lnTo>
                  <a:lnTo>
                    <a:pt x="988352" y="460308"/>
                  </a:lnTo>
                  <a:lnTo>
                    <a:pt x="946571" y="414277"/>
                  </a:lnTo>
                  <a:lnTo>
                    <a:pt x="904791" y="368246"/>
                  </a:lnTo>
                  <a:lnTo>
                    <a:pt x="863011" y="322216"/>
                  </a:lnTo>
                  <a:lnTo>
                    <a:pt x="821230" y="276185"/>
                  </a:lnTo>
                  <a:lnTo>
                    <a:pt x="779450" y="230154"/>
                  </a:lnTo>
                  <a:lnTo>
                    <a:pt x="737670" y="184123"/>
                  </a:lnTo>
                  <a:lnTo>
                    <a:pt x="695889" y="138092"/>
                  </a:lnTo>
                  <a:lnTo>
                    <a:pt x="654109" y="92061"/>
                  </a:lnTo>
                  <a:lnTo>
                    <a:pt x="612329" y="46030"/>
                  </a:lnTo>
                  <a:lnTo>
                    <a:pt x="570548" y="0"/>
                  </a:lnTo>
                  <a:lnTo>
                    <a:pt x="527446" y="40478"/>
                  </a:lnTo>
                  <a:lnTo>
                    <a:pt x="485743" y="82398"/>
                  </a:lnTo>
                  <a:lnTo>
                    <a:pt x="445488" y="125709"/>
                  </a:lnTo>
                  <a:lnTo>
                    <a:pt x="406728" y="170363"/>
                  </a:lnTo>
                  <a:lnTo>
                    <a:pt x="369506" y="216308"/>
                  </a:lnTo>
                  <a:lnTo>
                    <a:pt x="333867" y="263491"/>
                  </a:lnTo>
                  <a:lnTo>
                    <a:pt x="299851" y="311856"/>
                  </a:lnTo>
                  <a:lnTo>
                    <a:pt x="267497" y="361350"/>
                  </a:lnTo>
                  <a:lnTo>
                    <a:pt x="236843" y="411913"/>
                  </a:lnTo>
                  <a:lnTo>
                    <a:pt x="207924" y="463489"/>
                  </a:lnTo>
                  <a:lnTo>
                    <a:pt x="180774" y="516017"/>
                  </a:lnTo>
                  <a:lnTo>
                    <a:pt x="155423" y="569437"/>
                  </a:lnTo>
                  <a:lnTo>
                    <a:pt x="131902" y="623688"/>
                  </a:lnTo>
                  <a:lnTo>
                    <a:pt x="110237" y="678706"/>
                  </a:lnTo>
                  <a:lnTo>
                    <a:pt x="90453" y="734428"/>
                  </a:lnTo>
                  <a:lnTo>
                    <a:pt x="72573" y="790790"/>
                  </a:lnTo>
                  <a:lnTo>
                    <a:pt x="56617" y="847726"/>
                  </a:lnTo>
                  <a:lnTo>
                    <a:pt x="42605" y="905172"/>
                  </a:lnTo>
                  <a:lnTo>
                    <a:pt x="30553" y="963061"/>
                  </a:lnTo>
                  <a:lnTo>
                    <a:pt x="20473" y="1021325"/>
                  </a:lnTo>
                  <a:lnTo>
                    <a:pt x="12378" y="1079898"/>
                  </a:lnTo>
                  <a:lnTo>
                    <a:pt x="6278" y="1138713"/>
                  </a:lnTo>
                  <a:lnTo>
                    <a:pt x="2178" y="1197700"/>
                  </a:lnTo>
                  <a:lnTo>
                    <a:pt x="85" y="1256793"/>
                  </a:lnTo>
                  <a:lnTo>
                    <a:pt x="0" y="1315923"/>
                  </a:lnTo>
                  <a:lnTo>
                    <a:pt x="1923" y="1375022"/>
                  </a:lnTo>
                  <a:lnTo>
                    <a:pt x="5852" y="1434021"/>
                  </a:lnTo>
                  <a:lnTo>
                    <a:pt x="11784" y="1492853"/>
                  </a:lnTo>
                  <a:lnTo>
                    <a:pt x="19710" y="1551449"/>
                  </a:lnTo>
                  <a:lnTo>
                    <a:pt x="29622" y="1609743"/>
                  </a:lnTo>
                  <a:lnTo>
                    <a:pt x="41508" y="1667666"/>
                  </a:lnTo>
                  <a:lnTo>
                    <a:pt x="55354" y="1725152"/>
                  </a:lnTo>
                  <a:lnTo>
                    <a:pt x="115535" y="1709570"/>
                  </a:lnTo>
                  <a:lnTo>
                    <a:pt x="175715" y="1693988"/>
                  </a:lnTo>
                  <a:lnTo>
                    <a:pt x="235895" y="1678406"/>
                  </a:lnTo>
                  <a:lnTo>
                    <a:pt x="296075" y="1662825"/>
                  </a:lnTo>
                  <a:lnTo>
                    <a:pt x="356255" y="1647243"/>
                  </a:lnTo>
                  <a:lnTo>
                    <a:pt x="416435" y="1631661"/>
                  </a:lnTo>
                  <a:lnTo>
                    <a:pt x="476615" y="1616080"/>
                  </a:lnTo>
                  <a:lnTo>
                    <a:pt x="536795" y="1600498"/>
                  </a:lnTo>
                  <a:lnTo>
                    <a:pt x="596975" y="1584916"/>
                  </a:lnTo>
                  <a:lnTo>
                    <a:pt x="657156" y="1569334"/>
                  </a:lnTo>
                  <a:lnTo>
                    <a:pt x="717336" y="1553753"/>
                  </a:lnTo>
                  <a:lnTo>
                    <a:pt x="777516" y="1538171"/>
                  </a:lnTo>
                  <a:lnTo>
                    <a:pt x="837696" y="1522589"/>
                  </a:lnTo>
                  <a:lnTo>
                    <a:pt x="897876" y="1507008"/>
                  </a:lnTo>
                  <a:lnTo>
                    <a:pt x="885010" y="1449303"/>
                  </a:lnTo>
                  <a:lnTo>
                    <a:pt x="876091" y="1390858"/>
                  </a:lnTo>
                  <a:lnTo>
                    <a:pt x="871160" y="1331943"/>
                  </a:lnTo>
                  <a:lnTo>
                    <a:pt x="870241" y="1272829"/>
                  </a:lnTo>
                  <a:lnTo>
                    <a:pt x="873338" y="1213788"/>
                  </a:lnTo>
                  <a:lnTo>
                    <a:pt x="880435" y="1155094"/>
                  </a:lnTo>
                  <a:lnTo>
                    <a:pt x="891501" y="1097018"/>
                  </a:lnTo>
                  <a:lnTo>
                    <a:pt x="906485" y="1039827"/>
                  </a:lnTo>
                  <a:lnTo>
                    <a:pt x="925317" y="983785"/>
                  </a:lnTo>
                  <a:lnTo>
                    <a:pt x="947910" y="929150"/>
                  </a:lnTo>
                  <a:lnTo>
                    <a:pt x="974161" y="876176"/>
                  </a:lnTo>
                  <a:lnTo>
                    <a:pt x="1003947" y="825107"/>
                  </a:lnTo>
                  <a:lnTo>
                    <a:pt x="1037132" y="776177"/>
                  </a:lnTo>
                  <a:lnTo>
                    <a:pt x="1073563" y="729613"/>
                  </a:lnTo>
                  <a:lnTo>
                    <a:pt x="1113070" y="68563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897954" y="2158160"/>
              <a:ext cx="1169849" cy="1096176"/>
            </a:xfrm>
            <a:custGeom>
              <a:avLst/>
              <a:pathLst>
                <a:path w="1169849" h="1096176">
                  <a:moveTo>
                    <a:pt x="1169849" y="870304"/>
                  </a:moveTo>
                  <a:lnTo>
                    <a:pt x="1169849" y="808139"/>
                  </a:lnTo>
                  <a:lnTo>
                    <a:pt x="1169849" y="745975"/>
                  </a:lnTo>
                  <a:lnTo>
                    <a:pt x="1169849" y="683810"/>
                  </a:lnTo>
                  <a:lnTo>
                    <a:pt x="1169849" y="621645"/>
                  </a:lnTo>
                  <a:lnTo>
                    <a:pt x="1169849" y="559481"/>
                  </a:lnTo>
                  <a:lnTo>
                    <a:pt x="1169849" y="497316"/>
                  </a:lnTo>
                  <a:lnTo>
                    <a:pt x="1169849" y="435152"/>
                  </a:lnTo>
                  <a:lnTo>
                    <a:pt x="1169849" y="372987"/>
                  </a:lnTo>
                  <a:lnTo>
                    <a:pt x="1169849" y="310822"/>
                  </a:lnTo>
                  <a:lnTo>
                    <a:pt x="1169849" y="248658"/>
                  </a:lnTo>
                  <a:lnTo>
                    <a:pt x="1169849" y="186493"/>
                  </a:lnTo>
                  <a:lnTo>
                    <a:pt x="1169849" y="124329"/>
                  </a:lnTo>
                  <a:lnTo>
                    <a:pt x="1169849" y="62164"/>
                  </a:lnTo>
                  <a:lnTo>
                    <a:pt x="1169849" y="0"/>
                  </a:lnTo>
                  <a:lnTo>
                    <a:pt x="1108772" y="1071"/>
                  </a:lnTo>
                  <a:lnTo>
                    <a:pt x="1047770" y="4286"/>
                  </a:lnTo>
                  <a:lnTo>
                    <a:pt x="986918" y="9639"/>
                  </a:lnTo>
                  <a:lnTo>
                    <a:pt x="926292" y="17124"/>
                  </a:lnTo>
                  <a:lnTo>
                    <a:pt x="865966" y="26731"/>
                  </a:lnTo>
                  <a:lnTo>
                    <a:pt x="806014" y="38450"/>
                  </a:lnTo>
                  <a:lnTo>
                    <a:pt x="746510" y="52265"/>
                  </a:lnTo>
                  <a:lnTo>
                    <a:pt x="687528" y="68159"/>
                  </a:lnTo>
                  <a:lnTo>
                    <a:pt x="629140" y="86114"/>
                  </a:lnTo>
                  <a:lnTo>
                    <a:pt x="571417" y="106106"/>
                  </a:lnTo>
                  <a:lnTo>
                    <a:pt x="514432" y="128111"/>
                  </a:lnTo>
                  <a:lnTo>
                    <a:pt x="458254" y="152102"/>
                  </a:lnTo>
                  <a:lnTo>
                    <a:pt x="402952" y="178050"/>
                  </a:lnTo>
                  <a:lnTo>
                    <a:pt x="348595" y="205922"/>
                  </a:lnTo>
                  <a:lnTo>
                    <a:pt x="295249" y="235685"/>
                  </a:lnTo>
                  <a:lnTo>
                    <a:pt x="242981" y="267301"/>
                  </a:lnTo>
                  <a:lnTo>
                    <a:pt x="191854" y="300731"/>
                  </a:lnTo>
                  <a:lnTo>
                    <a:pt x="141932" y="335935"/>
                  </a:lnTo>
                  <a:lnTo>
                    <a:pt x="93276" y="372869"/>
                  </a:lnTo>
                  <a:lnTo>
                    <a:pt x="45946" y="411488"/>
                  </a:lnTo>
                  <a:lnTo>
                    <a:pt x="0" y="451744"/>
                  </a:lnTo>
                  <a:lnTo>
                    <a:pt x="41780" y="497775"/>
                  </a:lnTo>
                  <a:lnTo>
                    <a:pt x="83560" y="543806"/>
                  </a:lnTo>
                  <a:lnTo>
                    <a:pt x="125340" y="589836"/>
                  </a:lnTo>
                  <a:lnTo>
                    <a:pt x="167121" y="635867"/>
                  </a:lnTo>
                  <a:lnTo>
                    <a:pt x="208901" y="681898"/>
                  </a:lnTo>
                  <a:lnTo>
                    <a:pt x="250681" y="727929"/>
                  </a:lnTo>
                  <a:lnTo>
                    <a:pt x="292462" y="773960"/>
                  </a:lnTo>
                  <a:lnTo>
                    <a:pt x="334242" y="819991"/>
                  </a:lnTo>
                  <a:lnTo>
                    <a:pt x="376022" y="866022"/>
                  </a:lnTo>
                  <a:lnTo>
                    <a:pt x="417803" y="912052"/>
                  </a:lnTo>
                  <a:lnTo>
                    <a:pt x="459583" y="958083"/>
                  </a:lnTo>
                  <a:lnTo>
                    <a:pt x="501363" y="1004114"/>
                  </a:lnTo>
                  <a:lnTo>
                    <a:pt x="543144" y="1050145"/>
                  </a:lnTo>
                  <a:lnTo>
                    <a:pt x="584924" y="1096176"/>
                  </a:lnTo>
                  <a:lnTo>
                    <a:pt x="633966" y="1054854"/>
                  </a:lnTo>
                  <a:lnTo>
                    <a:pt x="685917" y="1017255"/>
                  </a:lnTo>
                  <a:lnTo>
                    <a:pt x="740496" y="983584"/>
                  </a:lnTo>
                  <a:lnTo>
                    <a:pt x="797406" y="954023"/>
                  </a:lnTo>
                  <a:lnTo>
                    <a:pt x="856338" y="928733"/>
                  </a:lnTo>
                  <a:lnTo>
                    <a:pt x="916973" y="907852"/>
                  </a:lnTo>
                  <a:lnTo>
                    <a:pt x="978981" y="891491"/>
                  </a:lnTo>
                  <a:lnTo>
                    <a:pt x="1042025" y="879742"/>
                  </a:lnTo>
                  <a:lnTo>
                    <a:pt x="1105763" y="872666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441891" y="264828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11548" y="347343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3392" y="446153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101829" y="509337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29866" y="473749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599965" y="343872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380569" y="259446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46037" y="1285278"/>
              <a:ext cx="64353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066017" y="1723008"/>
              <a:ext cx="59964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95999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125982" y="1723008"/>
              <a:ext cx="5996428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066017" y="1288850"/>
              <a:ext cx="59964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125982" y="1288850"/>
              <a:ext cx="5996428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92042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67803" y="2158160"/>
              <a:ext cx="1405348" cy="1227112"/>
            </a:xfrm>
            <a:custGeom>
              <a:avLst/>
              <a:pathLst>
                <a:path w="1405348" h="1227112">
                  <a:moveTo>
                    <a:pt x="702674" y="1227112"/>
                  </a:moveTo>
                  <a:lnTo>
                    <a:pt x="752865" y="1190434"/>
                  </a:lnTo>
                  <a:lnTo>
                    <a:pt x="803056" y="1153755"/>
                  </a:lnTo>
                  <a:lnTo>
                    <a:pt x="853247" y="1117077"/>
                  </a:lnTo>
                  <a:lnTo>
                    <a:pt x="903438" y="1080399"/>
                  </a:lnTo>
                  <a:lnTo>
                    <a:pt x="953629" y="1043720"/>
                  </a:lnTo>
                  <a:lnTo>
                    <a:pt x="1003820" y="1007042"/>
                  </a:lnTo>
                  <a:lnTo>
                    <a:pt x="1054011" y="970364"/>
                  </a:lnTo>
                  <a:lnTo>
                    <a:pt x="1104202" y="933686"/>
                  </a:lnTo>
                  <a:lnTo>
                    <a:pt x="1154393" y="897007"/>
                  </a:lnTo>
                  <a:lnTo>
                    <a:pt x="1204584" y="860329"/>
                  </a:lnTo>
                  <a:lnTo>
                    <a:pt x="1254775" y="823651"/>
                  </a:lnTo>
                  <a:lnTo>
                    <a:pt x="1304966" y="786972"/>
                  </a:lnTo>
                  <a:lnTo>
                    <a:pt x="1355157" y="750294"/>
                  </a:lnTo>
                  <a:lnTo>
                    <a:pt x="1405348" y="713616"/>
                  </a:lnTo>
                  <a:lnTo>
                    <a:pt x="1368761" y="665336"/>
                  </a:lnTo>
                  <a:lnTo>
                    <a:pt x="1330515" y="618358"/>
                  </a:lnTo>
                  <a:lnTo>
                    <a:pt x="1290658" y="572739"/>
                  </a:lnTo>
                  <a:lnTo>
                    <a:pt x="1249238" y="528535"/>
                  </a:lnTo>
                  <a:lnTo>
                    <a:pt x="1206305" y="485799"/>
                  </a:lnTo>
                  <a:lnTo>
                    <a:pt x="1161911" y="444583"/>
                  </a:lnTo>
                  <a:lnTo>
                    <a:pt x="1116109" y="404937"/>
                  </a:lnTo>
                  <a:lnTo>
                    <a:pt x="1068955" y="366908"/>
                  </a:lnTo>
                  <a:lnTo>
                    <a:pt x="1020507" y="330543"/>
                  </a:lnTo>
                  <a:lnTo>
                    <a:pt x="970823" y="295887"/>
                  </a:lnTo>
                  <a:lnTo>
                    <a:pt x="919963" y="262980"/>
                  </a:lnTo>
                  <a:lnTo>
                    <a:pt x="867988" y="231862"/>
                  </a:lnTo>
                  <a:lnTo>
                    <a:pt x="814962" y="202572"/>
                  </a:lnTo>
                  <a:lnTo>
                    <a:pt x="760949" y="175145"/>
                  </a:lnTo>
                  <a:lnTo>
                    <a:pt x="706015" y="149615"/>
                  </a:lnTo>
                  <a:lnTo>
                    <a:pt x="650225" y="126011"/>
                  </a:lnTo>
                  <a:lnTo>
                    <a:pt x="593648" y="104362"/>
                  </a:lnTo>
                  <a:lnTo>
                    <a:pt x="536352" y="84696"/>
                  </a:lnTo>
                  <a:lnTo>
                    <a:pt x="478406" y="67035"/>
                  </a:lnTo>
                  <a:lnTo>
                    <a:pt x="419880" y="51402"/>
                  </a:lnTo>
                  <a:lnTo>
                    <a:pt x="360847" y="37814"/>
                  </a:lnTo>
                  <a:lnTo>
                    <a:pt x="301376" y="26289"/>
                  </a:lnTo>
                  <a:lnTo>
                    <a:pt x="241540" y="16840"/>
                  </a:lnTo>
                  <a:lnTo>
                    <a:pt x="181411" y="9479"/>
                  </a:lnTo>
                  <a:lnTo>
                    <a:pt x="121063" y="4215"/>
                  </a:lnTo>
                  <a:lnTo>
                    <a:pt x="60568" y="1054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2855" y="872577"/>
                  </a:lnTo>
                  <a:lnTo>
                    <a:pt x="125383" y="879383"/>
                  </a:lnTo>
                  <a:lnTo>
                    <a:pt x="187255" y="890688"/>
                  </a:lnTo>
                  <a:lnTo>
                    <a:pt x="248150" y="906431"/>
                  </a:lnTo>
                  <a:lnTo>
                    <a:pt x="307748" y="926532"/>
                  </a:lnTo>
                  <a:lnTo>
                    <a:pt x="365740" y="950884"/>
                  </a:lnTo>
                  <a:lnTo>
                    <a:pt x="421820" y="979361"/>
                  </a:lnTo>
                  <a:lnTo>
                    <a:pt x="475698" y="1011814"/>
                  </a:lnTo>
                  <a:lnTo>
                    <a:pt x="527091" y="1048074"/>
                  </a:lnTo>
                  <a:lnTo>
                    <a:pt x="575732" y="1087950"/>
                  </a:lnTo>
                  <a:lnTo>
                    <a:pt x="621365" y="1131236"/>
                  </a:lnTo>
                  <a:lnTo>
                    <a:pt x="663753" y="1177704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770477" y="2871776"/>
              <a:ext cx="1037933" cy="1211061"/>
            </a:xfrm>
            <a:custGeom>
              <a:avLst/>
              <a:pathLst>
                <a:path w="1037933" h="1211061">
                  <a:moveTo>
                    <a:pt x="162749" y="1119026"/>
                  </a:moveTo>
                  <a:lnTo>
                    <a:pt x="224565" y="1125600"/>
                  </a:lnTo>
                  <a:lnTo>
                    <a:pt x="286381" y="1132174"/>
                  </a:lnTo>
                  <a:lnTo>
                    <a:pt x="348197" y="1138748"/>
                  </a:lnTo>
                  <a:lnTo>
                    <a:pt x="410013" y="1145322"/>
                  </a:lnTo>
                  <a:lnTo>
                    <a:pt x="471829" y="1151896"/>
                  </a:lnTo>
                  <a:lnTo>
                    <a:pt x="533645" y="1158470"/>
                  </a:lnTo>
                  <a:lnTo>
                    <a:pt x="595461" y="1165044"/>
                  </a:lnTo>
                  <a:lnTo>
                    <a:pt x="657277" y="1171618"/>
                  </a:lnTo>
                  <a:lnTo>
                    <a:pt x="719093" y="1178191"/>
                  </a:lnTo>
                  <a:lnTo>
                    <a:pt x="780909" y="1184765"/>
                  </a:lnTo>
                  <a:lnTo>
                    <a:pt x="842726" y="1191339"/>
                  </a:lnTo>
                  <a:lnTo>
                    <a:pt x="904542" y="1197913"/>
                  </a:lnTo>
                  <a:lnTo>
                    <a:pt x="966358" y="1204487"/>
                  </a:lnTo>
                  <a:lnTo>
                    <a:pt x="1028174" y="1211061"/>
                  </a:lnTo>
                  <a:lnTo>
                    <a:pt x="1033567" y="1150213"/>
                  </a:lnTo>
                  <a:lnTo>
                    <a:pt x="1036821" y="1089213"/>
                  </a:lnTo>
                  <a:lnTo>
                    <a:pt x="1037933" y="1028137"/>
                  </a:lnTo>
                  <a:lnTo>
                    <a:pt x="1036901" y="967059"/>
                  </a:lnTo>
                  <a:lnTo>
                    <a:pt x="1033727" y="906055"/>
                  </a:lnTo>
                  <a:lnTo>
                    <a:pt x="1028414" y="845200"/>
                  </a:lnTo>
                  <a:lnTo>
                    <a:pt x="1020969" y="784569"/>
                  </a:lnTo>
                  <a:lnTo>
                    <a:pt x="1011401" y="724237"/>
                  </a:lnTo>
                  <a:lnTo>
                    <a:pt x="999722" y="664277"/>
                  </a:lnTo>
                  <a:lnTo>
                    <a:pt x="985946" y="604764"/>
                  </a:lnTo>
                  <a:lnTo>
                    <a:pt x="970091" y="545771"/>
                  </a:lnTo>
                  <a:lnTo>
                    <a:pt x="952175" y="487371"/>
                  </a:lnTo>
                  <a:lnTo>
                    <a:pt x="932221" y="429636"/>
                  </a:lnTo>
                  <a:lnTo>
                    <a:pt x="910253" y="372636"/>
                  </a:lnTo>
                  <a:lnTo>
                    <a:pt x="886299" y="316442"/>
                  </a:lnTo>
                  <a:lnTo>
                    <a:pt x="860387" y="261123"/>
                  </a:lnTo>
                  <a:lnTo>
                    <a:pt x="832551" y="206748"/>
                  </a:lnTo>
                  <a:lnTo>
                    <a:pt x="802824" y="153383"/>
                  </a:lnTo>
                  <a:lnTo>
                    <a:pt x="771242" y="101094"/>
                  </a:lnTo>
                  <a:lnTo>
                    <a:pt x="737845" y="49945"/>
                  </a:lnTo>
                  <a:lnTo>
                    <a:pt x="702674" y="0"/>
                  </a:lnTo>
                  <a:lnTo>
                    <a:pt x="652483" y="36678"/>
                  </a:lnTo>
                  <a:lnTo>
                    <a:pt x="602292" y="73356"/>
                  </a:lnTo>
                  <a:lnTo>
                    <a:pt x="552101" y="110034"/>
                  </a:lnTo>
                  <a:lnTo>
                    <a:pt x="501910" y="146713"/>
                  </a:lnTo>
                  <a:lnTo>
                    <a:pt x="451719" y="183391"/>
                  </a:lnTo>
                  <a:lnTo>
                    <a:pt x="401528" y="220069"/>
                  </a:lnTo>
                  <a:lnTo>
                    <a:pt x="351337" y="256748"/>
                  </a:lnTo>
                  <a:lnTo>
                    <a:pt x="301146" y="293426"/>
                  </a:lnTo>
                  <a:lnTo>
                    <a:pt x="250955" y="330104"/>
                  </a:lnTo>
                  <a:lnTo>
                    <a:pt x="200764" y="366782"/>
                  </a:lnTo>
                  <a:lnTo>
                    <a:pt x="150573" y="403461"/>
                  </a:lnTo>
                  <a:lnTo>
                    <a:pt x="100382" y="440139"/>
                  </a:lnTo>
                  <a:lnTo>
                    <a:pt x="50191" y="476817"/>
                  </a:lnTo>
                  <a:lnTo>
                    <a:pt x="0" y="513496"/>
                  </a:lnTo>
                  <a:lnTo>
                    <a:pt x="35904" y="566632"/>
                  </a:lnTo>
                  <a:lnTo>
                    <a:pt x="67798" y="622268"/>
                  </a:lnTo>
                  <a:lnTo>
                    <a:pt x="95509" y="680102"/>
                  </a:lnTo>
                  <a:lnTo>
                    <a:pt x="118885" y="739819"/>
                  </a:lnTo>
                  <a:lnTo>
                    <a:pt x="137801" y="801095"/>
                  </a:lnTo>
                  <a:lnTo>
                    <a:pt x="152154" y="863598"/>
                  </a:lnTo>
                  <a:lnTo>
                    <a:pt x="161865" y="926988"/>
                  </a:lnTo>
                  <a:lnTo>
                    <a:pt x="166882" y="990921"/>
                  </a:lnTo>
                  <a:lnTo>
                    <a:pt x="167177" y="1055050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584530" y="3990803"/>
              <a:ext cx="1214121" cy="1308568"/>
            </a:xfrm>
            <a:custGeom>
              <a:avLst/>
              <a:pathLst>
                <a:path w="1214121" h="1308568">
                  <a:moveTo>
                    <a:pt x="0" y="608266"/>
                  </a:moveTo>
                  <a:lnTo>
                    <a:pt x="36909" y="658288"/>
                  </a:lnTo>
                  <a:lnTo>
                    <a:pt x="73818" y="708309"/>
                  </a:lnTo>
                  <a:lnTo>
                    <a:pt x="110727" y="758331"/>
                  </a:lnTo>
                  <a:lnTo>
                    <a:pt x="147636" y="808352"/>
                  </a:lnTo>
                  <a:lnTo>
                    <a:pt x="184545" y="858374"/>
                  </a:lnTo>
                  <a:lnTo>
                    <a:pt x="221454" y="908396"/>
                  </a:lnTo>
                  <a:lnTo>
                    <a:pt x="258363" y="958417"/>
                  </a:lnTo>
                  <a:lnTo>
                    <a:pt x="295272" y="1008439"/>
                  </a:lnTo>
                  <a:lnTo>
                    <a:pt x="332181" y="1058460"/>
                  </a:lnTo>
                  <a:lnTo>
                    <a:pt x="369091" y="1108482"/>
                  </a:lnTo>
                  <a:lnTo>
                    <a:pt x="406000" y="1158503"/>
                  </a:lnTo>
                  <a:lnTo>
                    <a:pt x="442909" y="1208525"/>
                  </a:lnTo>
                  <a:lnTo>
                    <a:pt x="479818" y="1258546"/>
                  </a:lnTo>
                  <a:lnTo>
                    <a:pt x="516727" y="1308568"/>
                  </a:lnTo>
                  <a:lnTo>
                    <a:pt x="564489" y="1272035"/>
                  </a:lnTo>
                  <a:lnTo>
                    <a:pt x="610961" y="1233874"/>
                  </a:lnTo>
                  <a:lnTo>
                    <a:pt x="656087" y="1194131"/>
                  </a:lnTo>
                  <a:lnTo>
                    <a:pt x="699813" y="1152853"/>
                  </a:lnTo>
                  <a:lnTo>
                    <a:pt x="742087" y="1110089"/>
                  </a:lnTo>
                  <a:lnTo>
                    <a:pt x="782859" y="1065890"/>
                  </a:lnTo>
                  <a:lnTo>
                    <a:pt x="822080" y="1020310"/>
                  </a:lnTo>
                  <a:lnTo>
                    <a:pt x="859703" y="973402"/>
                  </a:lnTo>
                  <a:lnTo>
                    <a:pt x="895683" y="925222"/>
                  </a:lnTo>
                  <a:lnTo>
                    <a:pt x="929978" y="875828"/>
                  </a:lnTo>
                  <a:lnTo>
                    <a:pt x="962546" y="825279"/>
                  </a:lnTo>
                  <a:lnTo>
                    <a:pt x="993349" y="773636"/>
                  </a:lnTo>
                  <a:lnTo>
                    <a:pt x="1022349" y="720959"/>
                  </a:lnTo>
                  <a:lnTo>
                    <a:pt x="1049513" y="667312"/>
                  </a:lnTo>
                  <a:lnTo>
                    <a:pt x="1074807" y="612759"/>
                  </a:lnTo>
                  <a:lnTo>
                    <a:pt x="1098202" y="557364"/>
                  </a:lnTo>
                  <a:lnTo>
                    <a:pt x="1119669" y="501195"/>
                  </a:lnTo>
                  <a:lnTo>
                    <a:pt x="1139184" y="444317"/>
                  </a:lnTo>
                  <a:lnTo>
                    <a:pt x="1156722" y="386799"/>
                  </a:lnTo>
                  <a:lnTo>
                    <a:pt x="1172263" y="328710"/>
                  </a:lnTo>
                  <a:lnTo>
                    <a:pt x="1185788" y="270119"/>
                  </a:lnTo>
                  <a:lnTo>
                    <a:pt x="1197282" y="211096"/>
                  </a:lnTo>
                  <a:lnTo>
                    <a:pt x="1206730" y="151710"/>
                  </a:lnTo>
                  <a:lnTo>
                    <a:pt x="1214121" y="92034"/>
                  </a:lnTo>
                  <a:lnTo>
                    <a:pt x="1152304" y="85460"/>
                  </a:lnTo>
                  <a:lnTo>
                    <a:pt x="1090488" y="78886"/>
                  </a:lnTo>
                  <a:lnTo>
                    <a:pt x="1028672" y="72312"/>
                  </a:lnTo>
                  <a:lnTo>
                    <a:pt x="966856" y="65739"/>
                  </a:lnTo>
                  <a:lnTo>
                    <a:pt x="905040" y="59165"/>
                  </a:lnTo>
                  <a:lnTo>
                    <a:pt x="843224" y="52591"/>
                  </a:lnTo>
                  <a:lnTo>
                    <a:pt x="781408" y="46017"/>
                  </a:lnTo>
                  <a:lnTo>
                    <a:pt x="719592" y="39443"/>
                  </a:lnTo>
                  <a:lnTo>
                    <a:pt x="657776" y="32869"/>
                  </a:lnTo>
                  <a:lnTo>
                    <a:pt x="595960" y="26295"/>
                  </a:lnTo>
                  <a:lnTo>
                    <a:pt x="534144" y="19721"/>
                  </a:lnTo>
                  <a:lnTo>
                    <a:pt x="472328" y="13147"/>
                  </a:lnTo>
                  <a:lnTo>
                    <a:pt x="410512" y="6573"/>
                  </a:lnTo>
                  <a:lnTo>
                    <a:pt x="348696" y="0"/>
                  </a:lnTo>
                  <a:lnTo>
                    <a:pt x="340277" y="59530"/>
                  </a:lnTo>
                  <a:lnTo>
                    <a:pt x="327768" y="118338"/>
                  </a:lnTo>
                  <a:lnTo>
                    <a:pt x="311228" y="176141"/>
                  </a:lnTo>
                  <a:lnTo>
                    <a:pt x="290737" y="232664"/>
                  </a:lnTo>
                  <a:lnTo>
                    <a:pt x="266392" y="287638"/>
                  </a:lnTo>
                  <a:lnTo>
                    <a:pt x="238310" y="340800"/>
                  </a:lnTo>
                  <a:lnTo>
                    <a:pt x="206625" y="391897"/>
                  </a:lnTo>
                  <a:lnTo>
                    <a:pt x="171488" y="440683"/>
                  </a:lnTo>
                  <a:lnTo>
                    <a:pt x="133066" y="486928"/>
                  </a:lnTo>
                  <a:lnTo>
                    <a:pt x="91542" y="530409"/>
                  </a:lnTo>
                  <a:lnTo>
                    <a:pt x="47116" y="570920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639282" y="4599070"/>
              <a:ext cx="1461976" cy="1040208"/>
            </a:xfrm>
            <a:custGeom>
              <a:avLst/>
              <a:pathLst>
                <a:path w="1461976" h="1040208">
                  <a:moveTo>
                    <a:pt x="214260" y="143216"/>
                  </a:moveTo>
                  <a:lnTo>
                    <a:pt x="198956" y="203467"/>
                  </a:lnTo>
                  <a:lnTo>
                    <a:pt x="183651" y="263718"/>
                  </a:lnTo>
                  <a:lnTo>
                    <a:pt x="168347" y="323969"/>
                  </a:lnTo>
                  <a:lnTo>
                    <a:pt x="153043" y="384221"/>
                  </a:lnTo>
                  <a:lnTo>
                    <a:pt x="137738" y="444472"/>
                  </a:lnTo>
                  <a:lnTo>
                    <a:pt x="122434" y="504723"/>
                  </a:lnTo>
                  <a:lnTo>
                    <a:pt x="107130" y="564974"/>
                  </a:lnTo>
                  <a:lnTo>
                    <a:pt x="91825" y="625226"/>
                  </a:lnTo>
                  <a:lnTo>
                    <a:pt x="76521" y="685477"/>
                  </a:lnTo>
                  <a:lnTo>
                    <a:pt x="61217" y="745728"/>
                  </a:lnTo>
                  <a:lnTo>
                    <a:pt x="45912" y="805979"/>
                  </a:lnTo>
                  <a:lnTo>
                    <a:pt x="30608" y="866231"/>
                  </a:lnTo>
                  <a:lnTo>
                    <a:pt x="15304" y="926482"/>
                  </a:lnTo>
                  <a:lnTo>
                    <a:pt x="0" y="986733"/>
                  </a:lnTo>
                  <a:lnTo>
                    <a:pt x="57624" y="1000331"/>
                  </a:lnTo>
                  <a:lnTo>
                    <a:pt x="115677" y="1011962"/>
                  </a:lnTo>
                  <a:lnTo>
                    <a:pt x="174093" y="1021611"/>
                  </a:lnTo>
                  <a:lnTo>
                    <a:pt x="232803" y="1029268"/>
                  </a:lnTo>
                  <a:lnTo>
                    <a:pt x="291739" y="1034924"/>
                  </a:lnTo>
                  <a:lnTo>
                    <a:pt x="350834" y="1038572"/>
                  </a:lnTo>
                  <a:lnTo>
                    <a:pt x="410018" y="1040208"/>
                  </a:lnTo>
                  <a:lnTo>
                    <a:pt x="469224" y="1039830"/>
                  </a:lnTo>
                  <a:lnTo>
                    <a:pt x="528383" y="1037439"/>
                  </a:lnTo>
                  <a:lnTo>
                    <a:pt x="587426" y="1033038"/>
                  </a:lnTo>
                  <a:lnTo>
                    <a:pt x="646285" y="1026631"/>
                  </a:lnTo>
                  <a:lnTo>
                    <a:pt x="704893" y="1018225"/>
                  </a:lnTo>
                  <a:lnTo>
                    <a:pt x="763180" y="1007832"/>
                  </a:lnTo>
                  <a:lnTo>
                    <a:pt x="821081" y="995462"/>
                  </a:lnTo>
                  <a:lnTo>
                    <a:pt x="878527" y="981130"/>
                  </a:lnTo>
                  <a:lnTo>
                    <a:pt x="935452" y="964852"/>
                  </a:lnTo>
                  <a:lnTo>
                    <a:pt x="991791" y="946648"/>
                  </a:lnTo>
                  <a:lnTo>
                    <a:pt x="1047479" y="926538"/>
                  </a:lnTo>
                  <a:lnTo>
                    <a:pt x="1102450" y="904546"/>
                  </a:lnTo>
                  <a:lnTo>
                    <a:pt x="1156641" y="880697"/>
                  </a:lnTo>
                  <a:lnTo>
                    <a:pt x="1209990" y="855019"/>
                  </a:lnTo>
                  <a:lnTo>
                    <a:pt x="1262435" y="827541"/>
                  </a:lnTo>
                  <a:lnTo>
                    <a:pt x="1313915" y="798296"/>
                  </a:lnTo>
                  <a:lnTo>
                    <a:pt x="1364370" y="767316"/>
                  </a:lnTo>
                  <a:lnTo>
                    <a:pt x="1413743" y="734639"/>
                  </a:lnTo>
                  <a:lnTo>
                    <a:pt x="1461976" y="700301"/>
                  </a:lnTo>
                  <a:lnTo>
                    <a:pt x="1425066" y="650279"/>
                  </a:lnTo>
                  <a:lnTo>
                    <a:pt x="1388157" y="600258"/>
                  </a:lnTo>
                  <a:lnTo>
                    <a:pt x="1351248" y="550236"/>
                  </a:lnTo>
                  <a:lnTo>
                    <a:pt x="1314339" y="500215"/>
                  </a:lnTo>
                  <a:lnTo>
                    <a:pt x="1277430" y="450193"/>
                  </a:lnTo>
                  <a:lnTo>
                    <a:pt x="1240521" y="400172"/>
                  </a:lnTo>
                  <a:lnTo>
                    <a:pt x="1203612" y="350150"/>
                  </a:lnTo>
                  <a:lnTo>
                    <a:pt x="1166703" y="300129"/>
                  </a:lnTo>
                  <a:lnTo>
                    <a:pt x="1129794" y="250107"/>
                  </a:lnTo>
                  <a:lnTo>
                    <a:pt x="1092885" y="200086"/>
                  </a:lnTo>
                  <a:lnTo>
                    <a:pt x="1055975" y="150064"/>
                  </a:lnTo>
                  <a:lnTo>
                    <a:pt x="1019066" y="100043"/>
                  </a:lnTo>
                  <a:lnTo>
                    <a:pt x="982157" y="50021"/>
                  </a:lnTo>
                  <a:lnTo>
                    <a:pt x="945248" y="0"/>
                  </a:lnTo>
                  <a:lnTo>
                    <a:pt x="896446" y="33507"/>
                  </a:lnTo>
                  <a:lnTo>
                    <a:pt x="845478" y="63620"/>
                  </a:lnTo>
                  <a:lnTo>
                    <a:pt x="792581" y="90198"/>
                  </a:lnTo>
                  <a:lnTo>
                    <a:pt x="738000" y="113118"/>
                  </a:lnTo>
                  <a:lnTo>
                    <a:pt x="681987" y="132275"/>
                  </a:lnTo>
                  <a:lnTo>
                    <a:pt x="624801" y="147580"/>
                  </a:lnTo>
                  <a:lnTo>
                    <a:pt x="566707" y="158962"/>
                  </a:lnTo>
                  <a:lnTo>
                    <a:pt x="507973" y="166368"/>
                  </a:lnTo>
                  <a:lnTo>
                    <a:pt x="448872" y="169764"/>
                  </a:lnTo>
                  <a:lnTo>
                    <a:pt x="389677" y="169135"/>
                  </a:lnTo>
                  <a:lnTo>
                    <a:pt x="330662" y="164483"/>
                  </a:lnTo>
                  <a:lnTo>
                    <a:pt x="272099" y="155830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1382760" y="4116912"/>
              <a:ext cx="1470782" cy="1468891"/>
            </a:xfrm>
            <a:custGeom>
              <a:avLst/>
              <a:pathLst>
                <a:path w="1470782" h="1468891">
                  <a:moveTo>
                    <a:pt x="842521" y="0"/>
                  </a:moveTo>
                  <a:lnTo>
                    <a:pt x="782341" y="15581"/>
                  </a:lnTo>
                  <a:lnTo>
                    <a:pt x="722161" y="31163"/>
                  </a:lnTo>
                  <a:lnTo>
                    <a:pt x="661981" y="46745"/>
                  </a:lnTo>
                  <a:lnTo>
                    <a:pt x="601801" y="62326"/>
                  </a:lnTo>
                  <a:lnTo>
                    <a:pt x="541621" y="77908"/>
                  </a:lnTo>
                  <a:lnTo>
                    <a:pt x="481440" y="93490"/>
                  </a:lnTo>
                  <a:lnTo>
                    <a:pt x="421260" y="109071"/>
                  </a:lnTo>
                  <a:lnTo>
                    <a:pt x="361080" y="124653"/>
                  </a:lnTo>
                  <a:lnTo>
                    <a:pt x="300900" y="140235"/>
                  </a:lnTo>
                  <a:lnTo>
                    <a:pt x="240720" y="155817"/>
                  </a:lnTo>
                  <a:lnTo>
                    <a:pt x="180540" y="171398"/>
                  </a:lnTo>
                  <a:lnTo>
                    <a:pt x="120360" y="186980"/>
                  </a:lnTo>
                  <a:lnTo>
                    <a:pt x="60180" y="202562"/>
                  </a:lnTo>
                  <a:lnTo>
                    <a:pt x="0" y="218143"/>
                  </a:lnTo>
                  <a:lnTo>
                    <a:pt x="16038" y="275963"/>
                  </a:lnTo>
                  <a:lnTo>
                    <a:pt x="34060" y="333195"/>
                  </a:lnTo>
                  <a:lnTo>
                    <a:pt x="54045" y="389772"/>
                  </a:lnTo>
                  <a:lnTo>
                    <a:pt x="75967" y="445627"/>
                  </a:lnTo>
                  <a:lnTo>
                    <a:pt x="99801" y="500693"/>
                  </a:lnTo>
                  <a:lnTo>
                    <a:pt x="125519" y="554905"/>
                  </a:lnTo>
                  <a:lnTo>
                    <a:pt x="153091" y="608198"/>
                  </a:lnTo>
                  <a:lnTo>
                    <a:pt x="182483" y="660509"/>
                  </a:lnTo>
                  <a:lnTo>
                    <a:pt x="213660" y="711776"/>
                  </a:lnTo>
                  <a:lnTo>
                    <a:pt x="246586" y="761938"/>
                  </a:lnTo>
                  <a:lnTo>
                    <a:pt x="281222" y="810935"/>
                  </a:lnTo>
                  <a:lnTo>
                    <a:pt x="317525" y="858709"/>
                  </a:lnTo>
                  <a:lnTo>
                    <a:pt x="355454" y="905204"/>
                  </a:lnTo>
                  <a:lnTo>
                    <a:pt x="394962" y="950363"/>
                  </a:lnTo>
                  <a:lnTo>
                    <a:pt x="436004" y="994135"/>
                  </a:lnTo>
                  <a:lnTo>
                    <a:pt x="478530" y="1036465"/>
                  </a:lnTo>
                  <a:lnTo>
                    <a:pt x="522490" y="1077305"/>
                  </a:lnTo>
                  <a:lnTo>
                    <a:pt x="567831" y="1116605"/>
                  </a:lnTo>
                  <a:lnTo>
                    <a:pt x="614500" y="1154319"/>
                  </a:lnTo>
                  <a:lnTo>
                    <a:pt x="662441" y="1190402"/>
                  </a:lnTo>
                  <a:lnTo>
                    <a:pt x="711597" y="1224811"/>
                  </a:lnTo>
                  <a:lnTo>
                    <a:pt x="761910" y="1257506"/>
                  </a:lnTo>
                  <a:lnTo>
                    <a:pt x="813320" y="1288447"/>
                  </a:lnTo>
                  <a:lnTo>
                    <a:pt x="865766" y="1317598"/>
                  </a:lnTo>
                  <a:lnTo>
                    <a:pt x="919186" y="1344923"/>
                  </a:lnTo>
                  <a:lnTo>
                    <a:pt x="973515" y="1370391"/>
                  </a:lnTo>
                  <a:lnTo>
                    <a:pt x="1028690" y="1393972"/>
                  </a:lnTo>
                  <a:lnTo>
                    <a:pt x="1084645" y="1415637"/>
                  </a:lnTo>
                  <a:lnTo>
                    <a:pt x="1141314" y="1435360"/>
                  </a:lnTo>
                  <a:lnTo>
                    <a:pt x="1198629" y="1453118"/>
                  </a:lnTo>
                  <a:lnTo>
                    <a:pt x="1256521" y="1468891"/>
                  </a:lnTo>
                  <a:lnTo>
                    <a:pt x="1271826" y="1408639"/>
                  </a:lnTo>
                  <a:lnTo>
                    <a:pt x="1287130" y="1348388"/>
                  </a:lnTo>
                  <a:lnTo>
                    <a:pt x="1302434" y="1288137"/>
                  </a:lnTo>
                  <a:lnTo>
                    <a:pt x="1317739" y="1227886"/>
                  </a:lnTo>
                  <a:lnTo>
                    <a:pt x="1333043" y="1167634"/>
                  </a:lnTo>
                  <a:lnTo>
                    <a:pt x="1348347" y="1107383"/>
                  </a:lnTo>
                  <a:lnTo>
                    <a:pt x="1363652" y="1047132"/>
                  </a:lnTo>
                  <a:lnTo>
                    <a:pt x="1378956" y="986881"/>
                  </a:lnTo>
                  <a:lnTo>
                    <a:pt x="1394260" y="926629"/>
                  </a:lnTo>
                  <a:lnTo>
                    <a:pt x="1409565" y="866378"/>
                  </a:lnTo>
                  <a:lnTo>
                    <a:pt x="1424869" y="806127"/>
                  </a:lnTo>
                  <a:lnTo>
                    <a:pt x="1440173" y="745876"/>
                  </a:lnTo>
                  <a:lnTo>
                    <a:pt x="1455478" y="685624"/>
                  </a:lnTo>
                  <a:lnTo>
                    <a:pt x="1470782" y="625373"/>
                  </a:lnTo>
                  <a:lnTo>
                    <a:pt x="1411279" y="607981"/>
                  </a:lnTo>
                  <a:lnTo>
                    <a:pt x="1353165" y="586397"/>
                  </a:lnTo>
                  <a:lnTo>
                    <a:pt x="1296735" y="560731"/>
                  </a:lnTo>
                  <a:lnTo>
                    <a:pt x="1242275" y="531113"/>
                  </a:lnTo>
                  <a:lnTo>
                    <a:pt x="1190062" y="497693"/>
                  </a:lnTo>
                  <a:lnTo>
                    <a:pt x="1140360" y="460641"/>
                  </a:lnTo>
                  <a:lnTo>
                    <a:pt x="1093421" y="420145"/>
                  </a:lnTo>
                  <a:lnTo>
                    <a:pt x="1049485" y="376411"/>
                  </a:lnTo>
                  <a:lnTo>
                    <a:pt x="1008773" y="329660"/>
                  </a:lnTo>
                  <a:lnTo>
                    <a:pt x="971493" y="280129"/>
                  </a:lnTo>
                  <a:lnTo>
                    <a:pt x="937833" y="228070"/>
                  </a:lnTo>
                  <a:lnTo>
                    <a:pt x="907965" y="173747"/>
                  </a:lnTo>
                  <a:lnTo>
                    <a:pt x="882039" y="117436"/>
                  </a:lnTo>
                  <a:lnTo>
                    <a:pt x="860187" y="59422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327405" y="2609904"/>
              <a:ext cx="1155473" cy="1725152"/>
            </a:xfrm>
            <a:custGeom>
              <a:avLst/>
              <a:pathLst>
                <a:path w="1155473" h="1725152">
                  <a:moveTo>
                    <a:pt x="1155473" y="644432"/>
                  </a:moveTo>
                  <a:lnTo>
                    <a:pt x="1113693" y="598401"/>
                  </a:lnTo>
                  <a:lnTo>
                    <a:pt x="1071912" y="552370"/>
                  </a:lnTo>
                  <a:lnTo>
                    <a:pt x="1030132" y="506339"/>
                  </a:lnTo>
                  <a:lnTo>
                    <a:pt x="988352" y="460308"/>
                  </a:lnTo>
                  <a:lnTo>
                    <a:pt x="946571" y="414277"/>
                  </a:lnTo>
                  <a:lnTo>
                    <a:pt x="904791" y="368246"/>
                  </a:lnTo>
                  <a:lnTo>
                    <a:pt x="863011" y="322216"/>
                  </a:lnTo>
                  <a:lnTo>
                    <a:pt x="821230" y="276185"/>
                  </a:lnTo>
                  <a:lnTo>
                    <a:pt x="779450" y="230154"/>
                  </a:lnTo>
                  <a:lnTo>
                    <a:pt x="737670" y="184123"/>
                  </a:lnTo>
                  <a:lnTo>
                    <a:pt x="695889" y="138092"/>
                  </a:lnTo>
                  <a:lnTo>
                    <a:pt x="654109" y="92061"/>
                  </a:lnTo>
                  <a:lnTo>
                    <a:pt x="612329" y="46030"/>
                  </a:lnTo>
                  <a:lnTo>
                    <a:pt x="570548" y="0"/>
                  </a:lnTo>
                  <a:lnTo>
                    <a:pt x="527446" y="40478"/>
                  </a:lnTo>
                  <a:lnTo>
                    <a:pt x="485743" y="82398"/>
                  </a:lnTo>
                  <a:lnTo>
                    <a:pt x="445488" y="125709"/>
                  </a:lnTo>
                  <a:lnTo>
                    <a:pt x="406728" y="170363"/>
                  </a:lnTo>
                  <a:lnTo>
                    <a:pt x="369506" y="216308"/>
                  </a:lnTo>
                  <a:lnTo>
                    <a:pt x="333867" y="263491"/>
                  </a:lnTo>
                  <a:lnTo>
                    <a:pt x="299851" y="311856"/>
                  </a:lnTo>
                  <a:lnTo>
                    <a:pt x="267497" y="361350"/>
                  </a:lnTo>
                  <a:lnTo>
                    <a:pt x="236843" y="411913"/>
                  </a:lnTo>
                  <a:lnTo>
                    <a:pt x="207924" y="463489"/>
                  </a:lnTo>
                  <a:lnTo>
                    <a:pt x="180774" y="516017"/>
                  </a:lnTo>
                  <a:lnTo>
                    <a:pt x="155423" y="569437"/>
                  </a:lnTo>
                  <a:lnTo>
                    <a:pt x="131902" y="623688"/>
                  </a:lnTo>
                  <a:lnTo>
                    <a:pt x="110237" y="678706"/>
                  </a:lnTo>
                  <a:lnTo>
                    <a:pt x="90453" y="734428"/>
                  </a:lnTo>
                  <a:lnTo>
                    <a:pt x="72573" y="790790"/>
                  </a:lnTo>
                  <a:lnTo>
                    <a:pt x="56617" y="847726"/>
                  </a:lnTo>
                  <a:lnTo>
                    <a:pt x="42605" y="905172"/>
                  </a:lnTo>
                  <a:lnTo>
                    <a:pt x="30553" y="963061"/>
                  </a:lnTo>
                  <a:lnTo>
                    <a:pt x="20473" y="1021325"/>
                  </a:lnTo>
                  <a:lnTo>
                    <a:pt x="12378" y="1079898"/>
                  </a:lnTo>
                  <a:lnTo>
                    <a:pt x="6278" y="1138713"/>
                  </a:lnTo>
                  <a:lnTo>
                    <a:pt x="2178" y="1197700"/>
                  </a:lnTo>
                  <a:lnTo>
                    <a:pt x="85" y="1256793"/>
                  </a:lnTo>
                  <a:lnTo>
                    <a:pt x="0" y="1315923"/>
                  </a:lnTo>
                  <a:lnTo>
                    <a:pt x="1923" y="1375022"/>
                  </a:lnTo>
                  <a:lnTo>
                    <a:pt x="5852" y="1434021"/>
                  </a:lnTo>
                  <a:lnTo>
                    <a:pt x="11784" y="1492853"/>
                  </a:lnTo>
                  <a:lnTo>
                    <a:pt x="19710" y="1551449"/>
                  </a:lnTo>
                  <a:lnTo>
                    <a:pt x="29622" y="1609743"/>
                  </a:lnTo>
                  <a:lnTo>
                    <a:pt x="41508" y="1667666"/>
                  </a:lnTo>
                  <a:lnTo>
                    <a:pt x="55354" y="1725152"/>
                  </a:lnTo>
                  <a:lnTo>
                    <a:pt x="115535" y="1709570"/>
                  </a:lnTo>
                  <a:lnTo>
                    <a:pt x="175715" y="1693988"/>
                  </a:lnTo>
                  <a:lnTo>
                    <a:pt x="235895" y="1678406"/>
                  </a:lnTo>
                  <a:lnTo>
                    <a:pt x="296075" y="1662825"/>
                  </a:lnTo>
                  <a:lnTo>
                    <a:pt x="356255" y="1647243"/>
                  </a:lnTo>
                  <a:lnTo>
                    <a:pt x="416435" y="1631661"/>
                  </a:lnTo>
                  <a:lnTo>
                    <a:pt x="476615" y="1616080"/>
                  </a:lnTo>
                  <a:lnTo>
                    <a:pt x="536795" y="1600498"/>
                  </a:lnTo>
                  <a:lnTo>
                    <a:pt x="596975" y="1584916"/>
                  </a:lnTo>
                  <a:lnTo>
                    <a:pt x="657156" y="1569334"/>
                  </a:lnTo>
                  <a:lnTo>
                    <a:pt x="717336" y="1553753"/>
                  </a:lnTo>
                  <a:lnTo>
                    <a:pt x="777516" y="1538171"/>
                  </a:lnTo>
                  <a:lnTo>
                    <a:pt x="837696" y="1522589"/>
                  </a:lnTo>
                  <a:lnTo>
                    <a:pt x="897876" y="1507008"/>
                  </a:lnTo>
                  <a:lnTo>
                    <a:pt x="885010" y="1449303"/>
                  </a:lnTo>
                  <a:lnTo>
                    <a:pt x="876091" y="1390858"/>
                  </a:lnTo>
                  <a:lnTo>
                    <a:pt x="871160" y="1331943"/>
                  </a:lnTo>
                  <a:lnTo>
                    <a:pt x="870241" y="1272829"/>
                  </a:lnTo>
                  <a:lnTo>
                    <a:pt x="873338" y="1213788"/>
                  </a:lnTo>
                  <a:lnTo>
                    <a:pt x="880435" y="1155094"/>
                  </a:lnTo>
                  <a:lnTo>
                    <a:pt x="891501" y="1097018"/>
                  </a:lnTo>
                  <a:lnTo>
                    <a:pt x="906485" y="1039827"/>
                  </a:lnTo>
                  <a:lnTo>
                    <a:pt x="925317" y="983785"/>
                  </a:lnTo>
                  <a:lnTo>
                    <a:pt x="947910" y="929150"/>
                  </a:lnTo>
                  <a:lnTo>
                    <a:pt x="974161" y="876176"/>
                  </a:lnTo>
                  <a:lnTo>
                    <a:pt x="1003947" y="825107"/>
                  </a:lnTo>
                  <a:lnTo>
                    <a:pt x="1037132" y="776177"/>
                  </a:lnTo>
                  <a:lnTo>
                    <a:pt x="1073563" y="729613"/>
                  </a:lnTo>
                  <a:lnTo>
                    <a:pt x="1113070" y="68563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897954" y="2158160"/>
              <a:ext cx="1169849" cy="1096176"/>
            </a:xfrm>
            <a:custGeom>
              <a:avLst/>
              <a:pathLst>
                <a:path w="1169849" h="1096176">
                  <a:moveTo>
                    <a:pt x="1169849" y="870304"/>
                  </a:moveTo>
                  <a:lnTo>
                    <a:pt x="1169849" y="808139"/>
                  </a:lnTo>
                  <a:lnTo>
                    <a:pt x="1169849" y="745975"/>
                  </a:lnTo>
                  <a:lnTo>
                    <a:pt x="1169849" y="683810"/>
                  </a:lnTo>
                  <a:lnTo>
                    <a:pt x="1169849" y="621645"/>
                  </a:lnTo>
                  <a:lnTo>
                    <a:pt x="1169849" y="559481"/>
                  </a:lnTo>
                  <a:lnTo>
                    <a:pt x="1169849" y="497316"/>
                  </a:lnTo>
                  <a:lnTo>
                    <a:pt x="1169849" y="435152"/>
                  </a:lnTo>
                  <a:lnTo>
                    <a:pt x="1169849" y="372987"/>
                  </a:lnTo>
                  <a:lnTo>
                    <a:pt x="1169849" y="310822"/>
                  </a:lnTo>
                  <a:lnTo>
                    <a:pt x="1169849" y="248658"/>
                  </a:lnTo>
                  <a:lnTo>
                    <a:pt x="1169849" y="186493"/>
                  </a:lnTo>
                  <a:lnTo>
                    <a:pt x="1169849" y="124329"/>
                  </a:lnTo>
                  <a:lnTo>
                    <a:pt x="1169849" y="62164"/>
                  </a:lnTo>
                  <a:lnTo>
                    <a:pt x="1169849" y="0"/>
                  </a:lnTo>
                  <a:lnTo>
                    <a:pt x="1108772" y="1071"/>
                  </a:lnTo>
                  <a:lnTo>
                    <a:pt x="1047770" y="4286"/>
                  </a:lnTo>
                  <a:lnTo>
                    <a:pt x="986918" y="9639"/>
                  </a:lnTo>
                  <a:lnTo>
                    <a:pt x="926292" y="17124"/>
                  </a:lnTo>
                  <a:lnTo>
                    <a:pt x="865966" y="26731"/>
                  </a:lnTo>
                  <a:lnTo>
                    <a:pt x="806014" y="38450"/>
                  </a:lnTo>
                  <a:lnTo>
                    <a:pt x="746510" y="52265"/>
                  </a:lnTo>
                  <a:lnTo>
                    <a:pt x="687528" y="68159"/>
                  </a:lnTo>
                  <a:lnTo>
                    <a:pt x="629140" y="86114"/>
                  </a:lnTo>
                  <a:lnTo>
                    <a:pt x="571417" y="106106"/>
                  </a:lnTo>
                  <a:lnTo>
                    <a:pt x="514432" y="128111"/>
                  </a:lnTo>
                  <a:lnTo>
                    <a:pt x="458254" y="152102"/>
                  </a:lnTo>
                  <a:lnTo>
                    <a:pt x="402952" y="178050"/>
                  </a:lnTo>
                  <a:lnTo>
                    <a:pt x="348595" y="205922"/>
                  </a:lnTo>
                  <a:lnTo>
                    <a:pt x="295249" y="235685"/>
                  </a:lnTo>
                  <a:lnTo>
                    <a:pt x="242981" y="267301"/>
                  </a:lnTo>
                  <a:lnTo>
                    <a:pt x="191854" y="300731"/>
                  </a:lnTo>
                  <a:lnTo>
                    <a:pt x="141932" y="335935"/>
                  </a:lnTo>
                  <a:lnTo>
                    <a:pt x="93276" y="372869"/>
                  </a:lnTo>
                  <a:lnTo>
                    <a:pt x="45946" y="411488"/>
                  </a:lnTo>
                  <a:lnTo>
                    <a:pt x="0" y="451744"/>
                  </a:lnTo>
                  <a:lnTo>
                    <a:pt x="41780" y="497775"/>
                  </a:lnTo>
                  <a:lnTo>
                    <a:pt x="83560" y="543806"/>
                  </a:lnTo>
                  <a:lnTo>
                    <a:pt x="125340" y="589836"/>
                  </a:lnTo>
                  <a:lnTo>
                    <a:pt x="167121" y="635867"/>
                  </a:lnTo>
                  <a:lnTo>
                    <a:pt x="208901" y="681898"/>
                  </a:lnTo>
                  <a:lnTo>
                    <a:pt x="250681" y="727929"/>
                  </a:lnTo>
                  <a:lnTo>
                    <a:pt x="292462" y="773960"/>
                  </a:lnTo>
                  <a:lnTo>
                    <a:pt x="334242" y="819991"/>
                  </a:lnTo>
                  <a:lnTo>
                    <a:pt x="376022" y="866022"/>
                  </a:lnTo>
                  <a:lnTo>
                    <a:pt x="417803" y="912052"/>
                  </a:lnTo>
                  <a:lnTo>
                    <a:pt x="459583" y="958083"/>
                  </a:lnTo>
                  <a:lnTo>
                    <a:pt x="501363" y="1004114"/>
                  </a:lnTo>
                  <a:lnTo>
                    <a:pt x="543144" y="1050145"/>
                  </a:lnTo>
                  <a:lnTo>
                    <a:pt x="584924" y="1096176"/>
                  </a:lnTo>
                  <a:lnTo>
                    <a:pt x="633966" y="1054854"/>
                  </a:lnTo>
                  <a:lnTo>
                    <a:pt x="685917" y="1017255"/>
                  </a:lnTo>
                  <a:lnTo>
                    <a:pt x="740496" y="983584"/>
                  </a:lnTo>
                  <a:lnTo>
                    <a:pt x="797406" y="954023"/>
                  </a:lnTo>
                  <a:lnTo>
                    <a:pt x="856338" y="928733"/>
                  </a:lnTo>
                  <a:lnTo>
                    <a:pt x="916973" y="907852"/>
                  </a:lnTo>
                  <a:lnTo>
                    <a:pt x="978981" y="891491"/>
                  </a:lnTo>
                  <a:lnTo>
                    <a:pt x="1042025" y="879742"/>
                  </a:lnTo>
                  <a:lnTo>
                    <a:pt x="1105763" y="872666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3441891" y="264828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11548" y="347343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3392" y="446153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101829" y="509337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29866" y="473749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599965" y="343872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380569" y="259446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46037" y="1285278"/>
              <a:ext cx="64353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066017" y="1723008"/>
              <a:ext cx="59964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95999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948435" y="1723008"/>
              <a:ext cx="4351521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9124196" y="2158160"/>
              <a:ext cx="1296485" cy="1159910"/>
            </a:xfrm>
            <a:custGeom>
              <a:avLst/>
              <a:pathLst>
                <a:path w="1296485" h="1159910">
                  <a:moveTo>
                    <a:pt x="648242" y="1159910"/>
                  </a:moveTo>
                  <a:lnTo>
                    <a:pt x="694545" y="1118431"/>
                  </a:lnTo>
                  <a:lnTo>
                    <a:pt x="740848" y="1076953"/>
                  </a:lnTo>
                  <a:lnTo>
                    <a:pt x="787152" y="1035474"/>
                  </a:lnTo>
                  <a:lnTo>
                    <a:pt x="833455" y="993996"/>
                  </a:lnTo>
                  <a:lnTo>
                    <a:pt x="879758" y="952517"/>
                  </a:lnTo>
                  <a:lnTo>
                    <a:pt x="926061" y="911039"/>
                  </a:lnTo>
                  <a:lnTo>
                    <a:pt x="972364" y="869560"/>
                  </a:lnTo>
                  <a:lnTo>
                    <a:pt x="1018667" y="828082"/>
                  </a:lnTo>
                  <a:lnTo>
                    <a:pt x="1064970" y="786603"/>
                  </a:lnTo>
                  <a:lnTo>
                    <a:pt x="1111273" y="745125"/>
                  </a:lnTo>
                  <a:lnTo>
                    <a:pt x="1157576" y="703647"/>
                  </a:lnTo>
                  <a:lnTo>
                    <a:pt x="1203879" y="662168"/>
                  </a:lnTo>
                  <a:lnTo>
                    <a:pt x="1250182" y="620690"/>
                  </a:lnTo>
                  <a:lnTo>
                    <a:pt x="1296485" y="579211"/>
                  </a:lnTo>
                  <a:lnTo>
                    <a:pt x="1255035" y="534539"/>
                  </a:lnTo>
                  <a:lnTo>
                    <a:pt x="1212047" y="491345"/>
                  </a:lnTo>
                  <a:lnTo>
                    <a:pt x="1167573" y="449682"/>
                  </a:lnTo>
                  <a:lnTo>
                    <a:pt x="1121668" y="409602"/>
                  </a:lnTo>
                  <a:lnTo>
                    <a:pt x="1074388" y="371153"/>
                  </a:lnTo>
                  <a:lnTo>
                    <a:pt x="1025791" y="334383"/>
                  </a:lnTo>
                  <a:lnTo>
                    <a:pt x="975937" y="299336"/>
                  </a:lnTo>
                  <a:lnTo>
                    <a:pt x="924886" y="266056"/>
                  </a:lnTo>
                  <a:lnTo>
                    <a:pt x="872702" y="234584"/>
                  </a:lnTo>
                  <a:lnTo>
                    <a:pt x="819448" y="204957"/>
                  </a:lnTo>
                  <a:lnTo>
                    <a:pt x="765189" y="177213"/>
                  </a:lnTo>
                  <a:lnTo>
                    <a:pt x="709993" y="151386"/>
                  </a:lnTo>
                  <a:lnTo>
                    <a:pt x="653926" y="127506"/>
                  </a:lnTo>
                  <a:lnTo>
                    <a:pt x="597058" y="105604"/>
                  </a:lnTo>
                  <a:lnTo>
                    <a:pt x="539458" y="85705"/>
                  </a:lnTo>
                  <a:lnTo>
                    <a:pt x="481196" y="67836"/>
                  </a:lnTo>
                  <a:lnTo>
                    <a:pt x="422345" y="52016"/>
                  </a:lnTo>
                  <a:lnTo>
                    <a:pt x="362976" y="38267"/>
                  </a:lnTo>
                  <a:lnTo>
                    <a:pt x="303162" y="26604"/>
                  </a:lnTo>
                  <a:lnTo>
                    <a:pt x="242977" y="17042"/>
                  </a:lnTo>
                  <a:lnTo>
                    <a:pt x="182494" y="9593"/>
                  </a:lnTo>
                  <a:lnTo>
                    <a:pt x="121787" y="4265"/>
                  </a:lnTo>
                  <a:lnTo>
                    <a:pt x="60930" y="1066"/>
                  </a:lnTo>
                  <a:lnTo>
                    <a:pt x="0" y="0"/>
                  </a:lnTo>
                  <a:lnTo>
                    <a:pt x="0" y="62164"/>
                  </a:lnTo>
                  <a:lnTo>
                    <a:pt x="0" y="124329"/>
                  </a:lnTo>
                  <a:lnTo>
                    <a:pt x="0" y="186493"/>
                  </a:lnTo>
                  <a:lnTo>
                    <a:pt x="0" y="248658"/>
                  </a:lnTo>
                  <a:lnTo>
                    <a:pt x="0" y="310822"/>
                  </a:lnTo>
                  <a:lnTo>
                    <a:pt x="0" y="372987"/>
                  </a:lnTo>
                  <a:lnTo>
                    <a:pt x="0" y="435152"/>
                  </a:lnTo>
                  <a:lnTo>
                    <a:pt x="0" y="497316"/>
                  </a:lnTo>
                  <a:lnTo>
                    <a:pt x="0" y="559481"/>
                  </a:lnTo>
                  <a:lnTo>
                    <a:pt x="0" y="621645"/>
                  </a:lnTo>
                  <a:lnTo>
                    <a:pt x="0" y="683810"/>
                  </a:lnTo>
                  <a:lnTo>
                    <a:pt x="0" y="745975"/>
                  </a:lnTo>
                  <a:lnTo>
                    <a:pt x="0" y="808139"/>
                  </a:lnTo>
                  <a:lnTo>
                    <a:pt x="0" y="870304"/>
                  </a:lnTo>
                  <a:lnTo>
                    <a:pt x="60893" y="872437"/>
                  </a:lnTo>
                  <a:lnTo>
                    <a:pt x="121488" y="878825"/>
                  </a:lnTo>
                  <a:lnTo>
                    <a:pt x="181488" y="889437"/>
                  </a:lnTo>
                  <a:lnTo>
                    <a:pt x="240598" y="904222"/>
                  </a:lnTo>
                  <a:lnTo>
                    <a:pt x="298529" y="923106"/>
                  </a:lnTo>
                  <a:lnTo>
                    <a:pt x="354996" y="945997"/>
                  </a:lnTo>
                  <a:lnTo>
                    <a:pt x="409724" y="972783"/>
                  </a:lnTo>
                  <a:lnTo>
                    <a:pt x="462443" y="1003332"/>
                  </a:lnTo>
                  <a:lnTo>
                    <a:pt x="512895" y="1037495"/>
                  </a:lnTo>
                  <a:lnTo>
                    <a:pt x="560834" y="1075105"/>
                  </a:lnTo>
                  <a:lnTo>
                    <a:pt x="606023" y="1115976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9772439" y="2737371"/>
              <a:ext cx="1092339" cy="1450911"/>
            </a:xfrm>
            <a:custGeom>
              <a:avLst/>
              <a:pathLst>
                <a:path w="1092339" h="1450911">
                  <a:moveTo>
                    <a:pt x="209938" y="1306153"/>
                  </a:moveTo>
                  <a:lnTo>
                    <a:pt x="271236" y="1316493"/>
                  </a:lnTo>
                  <a:lnTo>
                    <a:pt x="332535" y="1326833"/>
                  </a:lnTo>
                  <a:lnTo>
                    <a:pt x="393834" y="1337173"/>
                  </a:lnTo>
                  <a:lnTo>
                    <a:pt x="455132" y="1347513"/>
                  </a:lnTo>
                  <a:lnTo>
                    <a:pt x="516431" y="1357852"/>
                  </a:lnTo>
                  <a:lnTo>
                    <a:pt x="577730" y="1368192"/>
                  </a:lnTo>
                  <a:lnTo>
                    <a:pt x="639028" y="1378532"/>
                  </a:lnTo>
                  <a:lnTo>
                    <a:pt x="700327" y="1388872"/>
                  </a:lnTo>
                  <a:lnTo>
                    <a:pt x="761626" y="1399212"/>
                  </a:lnTo>
                  <a:lnTo>
                    <a:pt x="822924" y="1409551"/>
                  </a:lnTo>
                  <a:lnTo>
                    <a:pt x="884223" y="1419891"/>
                  </a:lnTo>
                  <a:lnTo>
                    <a:pt x="945522" y="1430231"/>
                  </a:lnTo>
                  <a:lnTo>
                    <a:pt x="1006820" y="1440571"/>
                  </a:lnTo>
                  <a:lnTo>
                    <a:pt x="1068119" y="1450911"/>
                  </a:lnTo>
                  <a:lnTo>
                    <a:pt x="1077089" y="1391496"/>
                  </a:lnTo>
                  <a:lnTo>
                    <a:pt x="1084003" y="1331807"/>
                  </a:lnTo>
                  <a:lnTo>
                    <a:pt x="1088853" y="1271915"/>
                  </a:lnTo>
                  <a:lnTo>
                    <a:pt x="1091633" y="1211891"/>
                  </a:lnTo>
                  <a:lnTo>
                    <a:pt x="1092339" y="1151807"/>
                  </a:lnTo>
                  <a:lnTo>
                    <a:pt x="1090971" y="1091735"/>
                  </a:lnTo>
                  <a:lnTo>
                    <a:pt x="1087530" y="1031745"/>
                  </a:lnTo>
                  <a:lnTo>
                    <a:pt x="1082020" y="971911"/>
                  </a:lnTo>
                  <a:lnTo>
                    <a:pt x="1074449" y="912301"/>
                  </a:lnTo>
                  <a:lnTo>
                    <a:pt x="1064825" y="852989"/>
                  </a:lnTo>
                  <a:lnTo>
                    <a:pt x="1053159" y="794044"/>
                  </a:lnTo>
                  <a:lnTo>
                    <a:pt x="1039466" y="735537"/>
                  </a:lnTo>
                  <a:lnTo>
                    <a:pt x="1023761" y="677538"/>
                  </a:lnTo>
                  <a:lnTo>
                    <a:pt x="1006064" y="620115"/>
                  </a:lnTo>
                  <a:lnTo>
                    <a:pt x="986395" y="563337"/>
                  </a:lnTo>
                  <a:lnTo>
                    <a:pt x="964779" y="507272"/>
                  </a:lnTo>
                  <a:lnTo>
                    <a:pt x="941240" y="451987"/>
                  </a:lnTo>
                  <a:lnTo>
                    <a:pt x="915806" y="397547"/>
                  </a:lnTo>
                  <a:lnTo>
                    <a:pt x="888509" y="344017"/>
                  </a:lnTo>
                  <a:lnTo>
                    <a:pt x="859381" y="291461"/>
                  </a:lnTo>
                  <a:lnTo>
                    <a:pt x="828456" y="239942"/>
                  </a:lnTo>
                  <a:lnTo>
                    <a:pt x="795771" y="189521"/>
                  </a:lnTo>
                  <a:lnTo>
                    <a:pt x="761365" y="140259"/>
                  </a:lnTo>
                  <a:lnTo>
                    <a:pt x="725279" y="92213"/>
                  </a:lnTo>
                  <a:lnTo>
                    <a:pt x="687557" y="45441"/>
                  </a:lnTo>
                  <a:lnTo>
                    <a:pt x="648242" y="0"/>
                  </a:lnTo>
                  <a:lnTo>
                    <a:pt x="601939" y="41478"/>
                  </a:lnTo>
                  <a:lnTo>
                    <a:pt x="555636" y="82956"/>
                  </a:lnTo>
                  <a:lnTo>
                    <a:pt x="509333" y="124435"/>
                  </a:lnTo>
                  <a:lnTo>
                    <a:pt x="463030" y="165913"/>
                  </a:lnTo>
                  <a:lnTo>
                    <a:pt x="416727" y="207392"/>
                  </a:lnTo>
                  <a:lnTo>
                    <a:pt x="370424" y="248870"/>
                  </a:lnTo>
                  <a:lnTo>
                    <a:pt x="324121" y="290349"/>
                  </a:lnTo>
                  <a:lnTo>
                    <a:pt x="277818" y="331827"/>
                  </a:lnTo>
                  <a:lnTo>
                    <a:pt x="231515" y="373306"/>
                  </a:lnTo>
                  <a:lnTo>
                    <a:pt x="185212" y="414784"/>
                  </a:lnTo>
                  <a:lnTo>
                    <a:pt x="138909" y="456263"/>
                  </a:lnTo>
                  <a:lnTo>
                    <a:pt x="92606" y="497741"/>
                  </a:lnTo>
                  <a:lnTo>
                    <a:pt x="46303" y="539219"/>
                  </a:lnTo>
                  <a:lnTo>
                    <a:pt x="0" y="580698"/>
                  </a:lnTo>
                  <a:lnTo>
                    <a:pt x="38518" y="626805"/>
                  </a:lnTo>
                  <a:lnTo>
                    <a:pt x="73764" y="675459"/>
                  </a:lnTo>
                  <a:lnTo>
                    <a:pt x="105569" y="726429"/>
                  </a:lnTo>
                  <a:lnTo>
                    <a:pt x="133782" y="779472"/>
                  </a:lnTo>
                  <a:lnTo>
                    <a:pt x="158268" y="834334"/>
                  </a:lnTo>
                  <a:lnTo>
                    <a:pt x="178910" y="890756"/>
                  </a:lnTo>
                  <a:lnTo>
                    <a:pt x="195611" y="948467"/>
                  </a:lnTo>
                  <a:lnTo>
                    <a:pt x="208291" y="1007193"/>
                  </a:lnTo>
                  <a:lnTo>
                    <a:pt x="216889" y="1066653"/>
                  </a:lnTo>
                  <a:lnTo>
                    <a:pt x="221364" y="1126566"/>
                  </a:lnTo>
                  <a:lnTo>
                    <a:pt x="221695" y="1186644"/>
                  </a:lnTo>
                  <a:lnTo>
                    <a:pt x="217880" y="1246602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9657020" y="4043525"/>
              <a:ext cx="1183537" cy="1231509"/>
            </a:xfrm>
            <a:custGeom>
              <a:avLst/>
              <a:pathLst>
                <a:path w="1183537" h="1231509">
                  <a:moveTo>
                    <a:pt x="0" y="543376"/>
                  </a:moveTo>
                  <a:lnTo>
                    <a:pt x="38058" y="592528"/>
                  </a:lnTo>
                  <a:lnTo>
                    <a:pt x="76117" y="641681"/>
                  </a:lnTo>
                  <a:lnTo>
                    <a:pt x="114176" y="690833"/>
                  </a:lnTo>
                  <a:lnTo>
                    <a:pt x="152235" y="739985"/>
                  </a:lnTo>
                  <a:lnTo>
                    <a:pt x="190294" y="789138"/>
                  </a:lnTo>
                  <a:lnTo>
                    <a:pt x="228353" y="838290"/>
                  </a:lnTo>
                  <a:lnTo>
                    <a:pt x="266412" y="887442"/>
                  </a:lnTo>
                  <a:lnTo>
                    <a:pt x="304471" y="936595"/>
                  </a:lnTo>
                  <a:lnTo>
                    <a:pt x="342529" y="985747"/>
                  </a:lnTo>
                  <a:lnTo>
                    <a:pt x="380588" y="1034900"/>
                  </a:lnTo>
                  <a:lnTo>
                    <a:pt x="418647" y="1084052"/>
                  </a:lnTo>
                  <a:lnTo>
                    <a:pt x="456706" y="1133204"/>
                  </a:lnTo>
                  <a:lnTo>
                    <a:pt x="494765" y="1182357"/>
                  </a:lnTo>
                  <a:lnTo>
                    <a:pt x="532824" y="1231509"/>
                  </a:lnTo>
                  <a:lnTo>
                    <a:pt x="578798" y="1194650"/>
                  </a:lnTo>
                  <a:lnTo>
                    <a:pt x="623498" y="1156255"/>
                  </a:lnTo>
                  <a:lnTo>
                    <a:pt x="666874" y="1116369"/>
                  </a:lnTo>
                  <a:lnTo>
                    <a:pt x="708874" y="1075038"/>
                  </a:lnTo>
                  <a:lnTo>
                    <a:pt x="749451" y="1032309"/>
                  </a:lnTo>
                  <a:lnTo>
                    <a:pt x="788558" y="988231"/>
                  </a:lnTo>
                  <a:lnTo>
                    <a:pt x="826151" y="942855"/>
                  </a:lnTo>
                  <a:lnTo>
                    <a:pt x="862187" y="896232"/>
                  </a:lnTo>
                  <a:lnTo>
                    <a:pt x="896624" y="848416"/>
                  </a:lnTo>
                  <a:lnTo>
                    <a:pt x="929422" y="799462"/>
                  </a:lnTo>
                  <a:lnTo>
                    <a:pt x="960545" y="749426"/>
                  </a:lnTo>
                  <a:lnTo>
                    <a:pt x="989956" y="698364"/>
                  </a:lnTo>
                  <a:lnTo>
                    <a:pt x="1017622" y="646337"/>
                  </a:lnTo>
                  <a:lnTo>
                    <a:pt x="1043512" y="593403"/>
                  </a:lnTo>
                  <a:lnTo>
                    <a:pt x="1067594" y="539623"/>
                  </a:lnTo>
                  <a:lnTo>
                    <a:pt x="1089842" y="485059"/>
                  </a:lnTo>
                  <a:lnTo>
                    <a:pt x="1110231" y="429772"/>
                  </a:lnTo>
                  <a:lnTo>
                    <a:pt x="1128737" y="373828"/>
                  </a:lnTo>
                  <a:lnTo>
                    <a:pt x="1145338" y="317289"/>
                  </a:lnTo>
                  <a:lnTo>
                    <a:pt x="1160016" y="260220"/>
                  </a:lnTo>
                  <a:lnTo>
                    <a:pt x="1172754" y="202687"/>
                  </a:lnTo>
                  <a:lnTo>
                    <a:pt x="1183537" y="144757"/>
                  </a:lnTo>
                  <a:lnTo>
                    <a:pt x="1122239" y="134417"/>
                  </a:lnTo>
                  <a:lnTo>
                    <a:pt x="1060940" y="124077"/>
                  </a:lnTo>
                  <a:lnTo>
                    <a:pt x="999641" y="113737"/>
                  </a:lnTo>
                  <a:lnTo>
                    <a:pt x="938343" y="103397"/>
                  </a:lnTo>
                  <a:lnTo>
                    <a:pt x="877044" y="93058"/>
                  </a:lnTo>
                  <a:lnTo>
                    <a:pt x="815745" y="82718"/>
                  </a:lnTo>
                  <a:lnTo>
                    <a:pt x="754447" y="72378"/>
                  </a:lnTo>
                  <a:lnTo>
                    <a:pt x="693148" y="62038"/>
                  </a:lnTo>
                  <a:lnTo>
                    <a:pt x="631849" y="51698"/>
                  </a:lnTo>
                  <a:lnTo>
                    <a:pt x="570551" y="41359"/>
                  </a:lnTo>
                  <a:lnTo>
                    <a:pt x="509252" y="31019"/>
                  </a:lnTo>
                  <a:lnTo>
                    <a:pt x="447953" y="20679"/>
                  </a:lnTo>
                  <a:lnTo>
                    <a:pt x="386655" y="10339"/>
                  </a:lnTo>
                  <a:lnTo>
                    <a:pt x="325356" y="0"/>
                  </a:lnTo>
                  <a:lnTo>
                    <a:pt x="313596" y="57731"/>
                  </a:lnTo>
                  <a:lnTo>
                    <a:pt x="297956" y="114535"/>
                  </a:lnTo>
                  <a:lnTo>
                    <a:pt x="278509" y="170150"/>
                  </a:lnTo>
                  <a:lnTo>
                    <a:pt x="255343" y="224323"/>
                  </a:lnTo>
                  <a:lnTo>
                    <a:pt x="228566" y="276803"/>
                  </a:lnTo>
                  <a:lnTo>
                    <a:pt x="198299" y="327352"/>
                  </a:lnTo>
                  <a:lnTo>
                    <a:pt x="164681" y="375737"/>
                  </a:lnTo>
                  <a:lnTo>
                    <a:pt x="127867" y="421737"/>
                  </a:lnTo>
                  <a:lnTo>
                    <a:pt x="88024" y="465140"/>
                  </a:lnTo>
                  <a:lnTo>
                    <a:pt x="45337" y="505749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8521937" y="4586902"/>
              <a:ext cx="1667908" cy="1052459"/>
            </a:xfrm>
            <a:custGeom>
              <a:avLst/>
              <a:pathLst>
                <a:path w="1667908" h="1052459">
                  <a:moveTo>
                    <a:pt x="301129" y="128414"/>
                  </a:moveTo>
                  <a:lnTo>
                    <a:pt x="279620" y="186739"/>
                  </a:lnTo>
                  <a:lnTo>
                    <a:pt x="258111" y="245064"/>
                  </a:lnTo>
                  <a:lnTo>
                    <a:pt x="236601" y="303388"/>
                  </a:lnTo>
                  <a:lnTo>
                    <a:pt x="215092" y="361713"/>
                  </a:lnTo>
                  <a:lnTo>
                    <a:pt x="193583" y="420038"/>
                  </a:lnTo>
                  <a:lnTo>
                    <a:pt x="172074" y="478363"/>
                  </a:lnTo>
                  <a:lnTo>
                    <a:pt x="150564" y="536688"/>
                  </a:lnTo>
                  <a:lnTo>
                    <a:pt x="129055" y="595013"/>
                  </a:lnTo>
                  <a:lnTo>
                    <a:pt x="107546" y="653338"/>
                  </a:lnTo>
                  <a:lnTo>
                    <a:pt x="86037" y="711662"/>
                  </a:lnTo>
                  <a:lnTo>
                    <a:pt x="64527" y="769987"/>
                  </a:lnTo>
                  <a:lnTo>
                    <a:pt x="43018" y="828312"/>
                  </a:lnTo>
                  <a:lnTo>
                    <a:pt x="21509" y="886637"/>
                  </a:lnTo>
                  <a:lnTo>
                    <a:pt x="0" y="944962"/>
                  </a:lnTo>
                  <a:lnTo>
                    <a:pt x="57355" y="964983"/>
                  </a:lnTo>
                  <a:lnTo>
                    <a:pt x="115373" y="982992"/>
                  </a:lnTo>
                  <a:lnTo>
                    <a:pt x="173985" y="998964"/>
                  </a:lnTo>
                  <a:lnTo>
                    <a:pt x="233119" y="1012881"/>
                  </a:lnTo>
                  <a:lnTo>
                    <a:pt x="292702" y="1024727"/>
                  </a:lnTo>
                  <a:lnTo>
                    <a:pt x="352662" y="1034486"/>
                  </a:lnTo>
                  <a:lnTo>
                    <a:pt x="412926" y="1042147"/>
                  </a:lnTo>
                  <a:lnTo>
                    <a:pt x="473421" y="1047700"/>
                  </a:lnTo>
                  <a:lnTo>
                    <a:pt x="534073" y="1051138"/>
                  </a:lnTo>
                  <a:lnTo>
                    <a:pt x="594808" y="1052459"/>
                  </a:lnTo>
                  <a:lnTo>
                    <a:pt x="655552" y="1051658"/>
                  </a:lnTo>
                  <a:lnTo>
                    <a:pt x="716231" y="1048739"/>
                  </a:lnTo>
                  <a:lnTo>
                    <a:pt x="776771" y="1043704"/>
                  </a:lnTo>
                  <a:lnTo>
                    <a:pt x="837099" y="1036560"/>
                  </a:lnTo>
                  <a:lnTo>
                    <a:pt x="897141" y="1027314"/>
                  </a:lnTo>
                  <a:lnTo>
                    <a:pt x="956823" y="1015979"/>
                  </a:lnTo>
                  <a:lnTo>
                    <a:pt x="1016074" y="1002569"/>
                  </a:lnTo>
                  <a:lnTo>
                    <a:pt x="1074820" y="987099"/>
                  </a:lnTo>
                  <a:lnTo>
                    <a:pt x="1132991" y="969588"/>
                  </a:lnTo>
                  <a:lnTo>
                    <a:pt x="1190515" y="950058"/>
                  </a:lnTo>
                  <a:lnTo>
                    <a:pt x="1247323" y="928532"/>
                  </a:lnTo>
                  <a:lnTo>
                    <a:pt x="1303345" y="905038"/>
                  </a:lnTo>
                  <a:lnTo>
                    <a:pt x="1358513" y="879602"/>
                  </a:lnTo>
                  <a:lnTo>
                    <a:pt x="1412760" y="852257"/>
                  </a:lnTo>
                  <a:lnTo>
                    <a:pt x="1466020" y="823036"/>
                  </a:lnTo>
                  <a:lnTo>
                    <a:pt x="1518227" y="791974"/>
                  </a:lnTo>
                  <a:lnTo>
                    <a:pt x="1569319" y="759109"/>
                  </a:lnTo>
                  <a:lnTo>
                    <a:pt x="1619233" y="724481"/>
                  </a:lnTo>
                  <a:lnTo>
                    <a:pt x="1667908" y="688133"/>
                  </a:lnTo>
                  <a:lnTo>
                    <a:pt x="1629849" y="638981"/>
                  </a:lnTo>
                  <a:lnTo>
                    <a:pt x="1591790" y="589828"/>
                  </a:lnTo>
                  <a:lnTo>
                    <a:pt x="1553731" y="540676"/>
                  </a:lnTo>
                  <a:lnTo>
                    <a:pt x="1515672" y="491523"/>
                  </a:lnTo>
                  <a:lnTo>
                    <a:pt x="1477613" y="442371"/>
                  </a:lnTo>
                  <a:lnTo>
                    <a:pt x="1439554" y="393219"/>
                  </a:lnTo>
                  <a:lnTo>
                    <a:pt x="1401495" y="344066"/>
                  </a:lnTo>
                  <a:lnTo>
                    <a:pt x="1363437" y="294914"/>
                  </a:lnTo>
                  <a:lnTo>
                    <a:pt x="1325378" y="245761"/>
                  </a:lnTo>
                  <a:lnTo>
                    <a:pt x="1287319" y="196609"/>
                  </a:lnTo>
                  <a:lnTo>
                    <a:pt x="1249260" y="147457"/>
                  </a:lnTo>
                  <a:lnTo>
                    <a:pt x="1211201" y="98304"/>
                  </a:lnTo>
                  <a:lnTo>
                    <a:pt x="1173142" y="49152"/>
                  </a:lnTo>
                  <a:lnTo>
                    <a:pt x="1135083" y="0"/>
                  </a:lnTo>
                  <a:lnTo>
                    <a:pt x="1083983" y="36691"/>
                  </a:lnTo>
                  <a:lnTo>
                    <a:pt x="1030366" y="69595"/>
                  </a:lnTo>
                  <a:lnTo>
                    <a:pt x="974513" y="98540"/>
                  </a:lnTo>
                  <a:lnTo>
                    <a:pt x="916714" y="123375"/>
                  </a:lnTo>
                  <a:lnTo>
                    <a:pt x="857272" y="143970"/>
                  </a:lnTo>
                  <a:lnTo>
                    <a:pt x="796498" y="160218"/>
                  </a:lnTo>
                  <a:lnTo>
                    <a:pt x="734710" y="172033"/>
                  </a:lnTo>
                  <a:lnTo>
                    <a:pt x="672229" y="179353"/>
                  </a:lnTo>
                  <a:lnTo>
                    <a:pt x="609382" y="182141"/>
                  </a:lnTo>
                  <a:lnTo>
                    <a:pt x="546498" y="180382"/>
                  </a:lnTo>
                  <a:lnTo>
                    <a:pt x="483906" y="174085"/>
                  </a:lnTo>
                  <a:lnTo>
                    <a:pt x="421932" y="163283"/>
                  </a:lnTo>
                  <a:lnTo>
                    <a:pt x="360900" y="148033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7493994" y="4203793"/>
              <a:ext cx="1329071" cy="1328070"/>
            </a:xfrm>
            <a:custGeom>
              <a:avLst/>
              <a:pathLst>
                <a:path w="1329071" h="1328070">
                  <a:moveTo>
                    <a:pt x="815100" y="0"/>
                  </a:moveTo>
                  <a:lnTo>
                    <a:pt x="756879" y="21787"/>
                  </a:lnTo>
                  <a:lnTo>
                    <a:pt x="698657" y="43574"/>
                  </a:lnTo>
                  <a:lnTo>
                    <a:pt x="640436" y="65362"/>
                  </a:lnTo>
                  <a:lnTo>
                    <a:pt x="582214" y="87149"/>
                  </a:lnTo>
                  <a:lnTo>
                    <a:pt x="523993" y="108937"/>
                  </a:lnTo>
                  <a:lnTo>
                    <a:pt x="465771" y="130724"/>
                  </a:lnTo>
                  <a:lnTo>
                    <a:pt x="407550" y="152512"/>
                  </a:lnTo>
                  <a:lnTo>
                    <a:pt x="349328" y="174299"/>
                  </a:lnTo>
                  <a:lnTo>
                    <a:pt x="291107" y="196087"/>
                  </a:lnTo>
                  <a:lnTo>
                    <a:pt x="232885" y="217874"/>
                  </a:lnTo>
                  <a:lnTo>
                    <a:pt x="174664" y="239662"/>
                  </a:lnTo>
                  <a:lnTo>
                    <a:pt x="116442" y="261449"/>
                  </a:lnTo>
                  <a:lnTo>
                    <a:pt x="58221" y="283237"/>
                  </a:lnTo>
                  <a:lnTo>
                    <a:pt x="0" y="305024"/>
                  </a:lnTo>
                  <a:lnTo>
                    <a:pt x="21930" y="360693"/>
                  </a:lnTo>
                  <a:lnTo>
                    <a:pt x="45760" y="415575"/>
                  </a:lnTo>
                  <a:lnTo>
                    <a:pt x="71463" y="469605"/>
                  </a:lnTo>
                  <a:lnTo>
                    <a:pt x="99007" y="522720"/>
                  </a:lnTo>
                  <a:lnTo>
                    <a:pt x="128361" y="574857"/>
                  </a:lnTo>
                  <a:lnTo>
                    <a:pt x="159489" y="625955"/>
                  </a:lnTo>
                  <a:lnTo>
                    <a:pt x="192355" y="675952"/>
                  </a:lnTo>
                  <a:lnTo>
                    <a:pt x="226920" y="724790"/>
                  </a:lnTo>
                  <a:lnTo>
                    <a:pt x="263143" y="772412"/>
                  </a:lnTo>
                  <a:lnTo>
                    <a:pt x="300982" y="818760"/>
                  </a:lnTo>
                  <a:lnTo>
                    <a:pt x="340391" y="863780"/>
                  </a:lnTo>
                  <a:lnTo>
                    <a:pt x="381324" y="907420"/>
                  </a:lnTo>
                  <a:lnTo>
                    <a:pt x="423733" y="949627"/>
                  </a:lnTo>
                  <a:lnTo>
                    <a:pt x="467567" y="990351"/>
                  </a:lnTo>
                  <a:lnTo>
                    <a:pt x="512775" y="1029544"/>
                  </a:lnTo>
                  <a:lnTo>
                    <a:pt x="559303" y="1067161"/>
                  </a:lnTo>
                  <a:lnTo>
                    <a:pt x="607097" y="1103157"/>
                  </a:lnTo>
                  <a:lnTo>
                    <a:pt x="656100" y="1137488"/>
                  </a:lnTo>
                  <a:lnTo>
                    <a:pt x="706254" y="1170115"/>
                  </a:lnTo>
                  <a:lnTo>
                    <a:pt x="757499" y="1200999"/>
                  </a:lnTo>
                  <a:lnTo>
                    <a:pt x="809776" y="1230103"/>
                  </a:lnTo>
                  <a:lnTo>
                    <a:pt x="863022" y="1257394"/>
                  </a:lnTo>
                  <a:lnTo>
                    <a:pt x="917174" y="1282838"/>
                  </a:lnTo>
                  <a:lnTo>
                    <a:pt x="972169" y="1306406"/>
                  </a:lnTo>
                  <a:lnTo>
                    <a:pt x="1027942" y="1328070"/>
                  </a:lnTo>
                  <a:lnTo>
                    <a:pt x="1049451" y="1269746"/>
                  </a:lnTo>
                  <a:lnTo>
                    <a:pt x="1070960" y="1211421"/>
                  </a:lnTo>
                  <a:lnTo>
                    <a:pt x="1092470" y="1153096"/>
                  </a:lnTo>
                  <a:lnTo>
                    <a:pt x="1113979" y="1094771"/>
                  </a:lnTo>
                  <a:lnTo>
                    <a:pt x="1135488" y="1036446"/>
                  </a:lnTo>
                  <a:lnTo>
                    <a:pt x="1156997" y="978121"/>
                  </a:lnTo>
                  <a:lnTo>
                    <a:pt x="1178507" y="919796"/>
                  </a:lnTo>
                  <a:lnTo>
                    <a:pt x="1200016" y="861472"/>
                  </a:lnTo>
                  <a:lnTo>
                    <a:pt x="1221525" y="803147"/>
                  </a:lnTo>
                  <a:lnTo>
                    <a:pt x="1243034" y="744822"/>
                  </a:lnTo>
                  <a:lnTo>
                    <a:pt x="1264544" y="686497"/>
                  </a:lnTo>
                  <a:lnTo>
                    <a:pt x="1286053" y="628172"/>
                  </a:lnTo>
                  <a:lnTo>
                    <a:pt x="1307562" y="569847"/>
                  </a:lnTo>
                  <a:lnTo>
                    <a:pt x="1329071" y="511523"/>
                  </a:lnTo>
                  <a:lnTo>
                    <a:pt x="1271415" y="487882"/>
                  </a:lnTo>
                  <a:lnTo>
                    <a:pt x="1215597" y="460176"/>
                  </a:lnTo>
                  <a:lnTo>
                    <a:pt x="1161906" y="428547"/>
                  </a:lnTo>
                  <a:lnTo>
                    <a:pt x="1110615" y="393158"/>
                  </a:lnTo>
                  <a:lnTo>
                    <a:pt x="1061988" y="354189"/>
                  </a:lnTo>
                  <a:lnTo>
                    <a:pt x="1016274" y="311840"/>
                  </a:lnTo>
                  <a:lnTo>
                    <a:pt x="973707" y="266329"/>
                  </a:lnTo>
                  <a:lnTo>
                    <a:pt x="934507" y="217888"/>
                  </a:lnTo>
                  <a:lnTo>
                    <a:pt x="898873" y="166767"/>
                  </a:lnTo>
                  <a:lnTo>
                    <a:pt x="866988" y="113227"/>
                  </a:lnTo>
                  <a:lnTo>
                    <a:pt x="839016" y="57543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7383814" y="2737371"/>
              <a:ext cx="1092139" cy="1771446"/>
            </a:xfrm>
            <a:custGeom>
              <a:avLst/>
              <a:pathLst>
                <a:path w="1092139" h="1771446">
                  <a:moveTo>
                    <a:pt x="1092139" y="580698"/>
                  </a:moveTo>
                  <a:lnTo>
                    <a:pt x="1045836" y="539219"/>
                  </a:lnTo>
                  <a:lnTo>
                    <a:pt x="999533" y="497741"/>
                  </a:lnTo>
                  <a:lnTo>
                    <a:pt x="953230" y="456263"/>
                  </a:lnTo>
                  <a:lnTo>
                    <a:pt x="906927" y="414784"/>
                  </a:lnTo>
                  <a:lnTo>
                    <a:pt x="860624" y="373306"/>
                  </a:lnTo>
                  <a:lnTo>
                    <a:pt x="814321" y="331827"/>
                  </a:lnTo>
                  <a:lnTo>
                    <a:pt x="768018" y="290349"/>
                  </a:lnTo>
                  <a:lnTo>
                    <a:pt x="721715" y="248870"/>
                  </a:lnTo>
                  <a:lnTo>
                    <a:pt x="675412" y="207392"/>
                  </a:lnTo>
                  <a:lnTo>
                    <a:pt x="629109" y="165913"/>
                  </a:lnTo>
                  <a:lnTo>
                    <a:pt x="582805" y="124435"/>
                  </a:lnTo>
                  <a:lnTo>
                    <a:pt x="536502" y="82956"/>
                  </a:lnTo>
                  <a:lnTo>
                    <a:pt x="490199" y="41478"/>
                  </a:lnTo>
                  <a:lnTo>
                    <a:pt x="443896" y="0"/>
                  </a:lnTo>
                  <a:lnTo>
                    <a:pt x="405146" y="44767"/>
                  </a:lnTo>
                  <a:lnTo>
                    <a:pt x="367940" y="90826"/>
                  </a:lnTo>
                  <a:lnTo>
                    <a:pt x="332322" y="138124"/>
                  </a:lnTo>
                  <a:lnTo>
                    <a:pt x="298334" y="186606"/>
                  </a:lnTo>
                  <a:lnTo>
                    <a:pt x="266014" y="236217"/>
                  </a:lnTo>
                  <a:lnTo>
                    <a:pt x="235401" y="286897"/>
                  </a:lnTo>
                  <a:lnTo>
                    <a:pt x="206528" y="338590"/>
                  </a:lnTo>
                  <a:lnTo>
                    <a:pt x="179431" y="391234"/>
                  </a:lnTo>
                  <a:lnTo>
                    <a:pt x="154140" y="444770"/>
                  </a:lnTo>
                  <a:lnTo>
                    <a:pt x="130684" y="499135"/>
                  </a:lnTo>
                  <a:lnTo>
                    <a:pt x="109091" y="554266"/>
                  </a:lnTo>
                  <a:lnTo>
                    <a:pt x="89385" y="610100"/>
                  </a:lnTo>
                  <a:lnTo>
                    <a:pt x="71590" y="666572"/>
                  </a:lnTo>
                  <a:lnTo>
                    <a:pt x="55726" y="723616"/>
                  </a:lnTo>
                  <a:lnTo>
                    <a:pt x="41811" y="781167"/>
                  </a:lnTo>
                  <a:lnTo>
                    <a:pt x="29862" y="839158"/>
                  </a:lnTo>
                  <a:lnTo>
                    <a:pt x="19891" y="897522"/>
                  </a:lnTo>
                  <a:lnTo>
                    <a:pt x="11912" y="956191"/>
                  </a:lnTo>
                  <a:lnTo>
                    <a:pt x="5933" y="1015097"/>
                  </a:lnTo>
                  <a:lnTo>
                    <a:pt x="1960" y="1074173"/>
                  </a:lnTo>
                  <a:lnTo>
                    <a:pt x="0" y="1133350"/>
                  </a:lnTo>
                  <a:lnTo>
                    <a:pt x="53" y="1192559"/>
                  </a:lnTo>
                  <a:lnTo>
                    <a:pt x="2119" y="1251732"/>
                  </a:lnTo>
                  <a:lnTo>
                    <a:pt x="6197" y="1310801"/>
                  </a:lnTo>
                  <a:lnTo>
                    <a:pt x="12282" y="1369696"/>
                  </a:lnTo>
                  <a:lnTo>
                    <a:pt x="20367" y="1428351"/>
                  </a:lnTo>
                  <a:lnTo>
                    <a:pt x="30441" y="1486697"/>
                  </a:lnTo>
                  <a:lnTo>
                    <a:pt x="42494" y="1544666"/>
                  </a:lnTo>
                  <a:lnTo>
                    <a:pt x="56512" y="1602192"/>
                  </a:lnTo>
                  <a:lnTo>
                    <a:pt x="72479" y="1659208"/>
                  </a:lnTo>
                  <a:lnTo>
                    <a:pt x="90375" y="1715647"/>
                  </a:lnTo>
                  <a:lnTo>
                    <a:pt x="110180" y="1771446"/>
                  </a:lnTo>
                  <a:lnTo>
                    <a:pt x="168402" y="1749658"/>
                  </a:lnTo>
                  <a:lnTo>
                    <a:pt x="226623" y="1727871"/>
                  </a:lnTo>
                  <a:lnTo>
                    <a:pt x="284845" y="1706083"/>
                  </a:lnTo>
                  <a:lnTo>
                    <a:pt x="343066" y="1684296"/>
                  </a:lnTo>
                  <a:lnTo>
                    <a:pt x="401288" y="1662508"/>
                  </a:lnTo>
                  <a:lnTo>
                    <a:pt x="459509" y="1640721"/>
                  </a:lnTo>
                  <a:lnTo>
                    <a:pt x="517731" y="1618934"/>
                  </a:lnTo>
                  <a:lnTo>
                    <a:pt x="575952" y="1597146"/>
                  </a:lnTo>
                  <a:lnTo>
                    <a:pt x="634174" y="1575359"/>
                  </a:lnTo>
                  <a:lnTo>
                    <a:pt x="692395" y="1553571"/>
                  </a:lnTo>
                  <a:lnTo>
                    <a:pt x="750617" y="1531784"/>
                  </a:lnTo>
                  <a:lnTo>
                    <a:pt x="808838" y="1509996"/>
                  </a:lnTo>
                  <a:lnTo>
                    <a:pt x="867060" y="1488209"/>
                  </a:lnTo>
                  <a:lnTo>
                    <a:pt x="925281" y="1466421"/>
                  </a:lnTo>
                  <a:lnTo>
                    <a:pt x="906430" y="1410302"/>
                  </a:lnTo>
                  <a:lnTo>
                    <a:pt x="891438" y="1353031"/>
                  </a:lnTo>
                  <a:lnTo>
                    <a:pt x="880374" y="1294874"/>
                  </a:lnTo>
                  <a:lnTo>
                    <a:pt x="873290" y="1236098"/>
                  </a:lnTo>
                  <a:lnTo>
                    <a:pt x="870217" y="1176978"/>
                  </a:lnTo>
                  <a:lnTo>
                    <a:pt x="871171" y="1117785"/>
                  </a:lnTo>
                  <a:lnTo>
                    <a:pt x="876147" y="1058794"/>
                  </a:lnTo>
                  <a:lnTo>
                    <a:pt x="885122" y="1000277"/>
                  </a:lnTo>
                  <a:lnTo>
                    <a:pt x="898054" y="942506"/>
                  </a:lnTo>
                  <a:lnTo>
                    <a:pt x="914884" y="885748"/>
                  </a:lnTo>
                  <a:lnTo>
                    <a:pt x="935533" y="830266"/>
                  </a:lnTo>
                  <a:lnTo>
                    <a:pt x="959906" y="776315"/>
                  </a:lnTo>
                  <a:lnTo>
                    <a:pt x="987891" y="724147"/>
                  </a:lnTo>
                  <a:lnTo>
                    <a:pt x="1019358" y="674001"/>
                  </a:lnTo>
                  <a:lnTo>
                    <a:pt x="1054161" y="62611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7827710" y="2158160"/>
              <a:ext cx="1296485" cy="1159910"/>
            </a:xfrm>
            <a:custGeom>
              <a:avLst/>
              <a:pathLst>
                <a:path w="1296485" h="1159910">
                  <a:moveTo>
                    <a:pt x="1296485" y="870304"/>
                  </a:moveTo>
                  <a:lnTo>
                    <a:pt x="1296485" y="808139"/>
                  </a:lnTo>
                  <a:lnTo>
                    <a:pt x="1296485" y="745975"/>
                  </a:lnTo>
                  <a:lnTo>
                    <a:pt x="1296485" y="683810"/>
                  </a:lnTo>
                  <a:lnTo>
                    <a:pt x="1296485" y="621645"/>
                  </a:lnTo>
                  <a:lnTo>
                    <a:pt x="1296485" y="559481"/>
                  </a:lnTo>
                  <a:lnTo>
                    <a:pt x="1296485" y="497316"/>
                  </a:lnTo>
                  <a:lnTo>
                    <a:pt x="1296485" y="435152"/>
                  </a:lnTo>
                  <a:lnTo>
                    <a:pt x="1296485" y="372987"/>
                  </a:lnTo>
                  <a:lnTo>
                    <a:pt x="1296485" y="310822"/>
                  </a:lnTo>
                  <a:lnTo>
                    <a:pt x="1296485" y="248658"/>
                  </a:lnTo>
                  <a:lnTo>
                    <a:pt x="1296485" y="186493"/>
                  </a:lnTo>
                  <a:lnTo>
                    <a:pt x="1296485" y="124329"/>
                  </a:lnTo>
                  <a:lnTo>
                    <a:pt x="1296485" y="62164"/>
                  </a:lnTo>
                  <a:lnTo>
                    <a:pt x="1296485" y="0"/>
                  </a:lnTo>
                  <a:lnTo>
                    <a:pt x="1235554" y="1066"/>
                  </a:lnTo>
                  <a:lnTo>
                    <a:pt x="1174698" y="4265"/>
                  </a:lnTo>
                  <a:lnTo>
                    <a:pt x="1113991" y="9593"/>
                  </a:lnTo>
                  <a:lnTo>
                    <a:pt x="1053508" y="17042"/>
                  </a:lnTo>
                  <a:lnTo>
                    <a:pt x="993322" y="26604"/>
                  </a:lnTo>
                  <a:lnTo>
                    <a:pt x="933509" y="38267"/>
                  </a:lnTo>
                  <a:lnTo>
                    <a:pt x="874140" y="52016"/>
                  </a:lnTo>
                  <a:lnTo>
                    <a:pt x="815288" y="67836"/>
                  </a:lnTo>
                  <a:lnTo>
                    <a:pt x="757027" y="85705"/>
                  </a:lnTo>
                  <a:lnTo>
                    <a:pt x="699427" y="105604"/>
                  </a:lnTo>
                  <a:lnTo>
                    <a:pt x="642559" y="127506"/>
                  </a:lnTo>
                  <a:lnTo>
                    <a:pt x="586492" y="151386"/>
                  </a:lnTo>
                  <a:lnTo>
                    <a:pt x="531296" y="177213"/>
                  </a:lnTo>
                  <a:lnTo>
                    <a:pt x="477037" y="204957"/>
                  </a:lnTo>
                  <a:lnTo>
                    <a:pt x="423783" y="234584"/>
                  </a:lnTo>
                  <a:lnTo>
                    <a:pt x="371599" y="266056"/>
                  </a:lnTo>
                  <a:lnTo>
                    <a:pt x="320548" y="299336"/>
                  </a:lnTo>
                  <a:lnTo>
                    <a:pt x="270694" y="334383"/>
                  </a:lnTo>
                  <a:lnTo>
                    <a:pt x="222097" y="371153"/>
                  </a:lnTo>
                  <a:lnTo>
                    <a:pt x="174817" y="409602"/>
                  </a:lnTo>
                  <a:lnTo>
                    <a:pt x="128912" y="449682"/>
                  </a:lnTo>
                  <a:lnTo>
                    <a:pt x="84438" y="491345"/>
                  </a:lnTo>
                  <a:lnTo>
                    <a:pt x="41449" y="534539"/>
                  </a:lnTo>
                  <a:lnTo>
                    <a:pt x="0" y="579211"/>
                  </a:lnTo>
                  <a:lnTo>
                    <a:pt x="46303" y="620690"/>
                  </a:lnTo>
                  <a:lnTo>
                    <a:pt x="92606" y="662168"/>
                  </a:lnTo>
                  <a:lnTo>
                    <a:pt x="138909" y="703647"/>
                  </a:lnTo>
                  <a:lnTo>
                    <a:pt x="185212" y="745125"/>
                  </a:lnTo>
                  <a:lnTo>
                    <a:pt x="231515" y="786603"/>
                  </a:lnTo>
                  <a:lnTo>
                    <a:pt x="277818" y="828082"/>
                  </a:lnTo>
                  <a:lnTo>
                    <a:pt x="324121" y="869560"/>
                  </a:lnTo>
                  <a:lnTo>
                    <a:pt x="370424" y="911039"/>
                  </a:lnTo>
                  <a:lnTo>
                    <a:pt x="416727" y="952517"/>
                  </a:lnTo>
                  <a:lnTo>
                    <a:pt x="463030" y="993996"/>
                  </a:lnTo>
                  <a:lnTo>
                    <a:pt x="509333" y="1035474"/>
                  </a:lnTo>
                  <a:lnTo>
                    <a:pt x="555636" y="1076953"/>
                  </a:lnTo>
                  <a:lnTo>
                    <a:pt x="601939" y="1118431"/>
                  </a:lnTo>
                  <a:lnTo>
                    <a:pt x="648242" y="1159910"/>
                  </a:lnTo>
                  <a:lnTo>
                    <a:pt x="690461" y="1115976"/>
                  </a:lnTo>
                  <a:lnTo>
                    <a:pt x="735651" y="1075105"/>
                  </a:lnTo>
                  <a:lnTo>
                    <a:pt x="783590" y="1037495"/>
                  </a:lnTo>
                  <a:lnTo>
                    <a:pt x="834042" y="1003332"/>
                  </a:lnTo>
                  <a:lnTo>
                    <a:pt x="886761" y="972783"/>
                  </a:lnTo>
                  <a:lnTo>
                    <a:pt x="941489" y="945997"/>
                  </a:lnTo>
                  <a:lnTo>
                    <a:pt x="997956" y="923106"/>
                  </a:lnTo>
                  <a:lnTo>
                    <a:pt x="1055887" y="904222"/>
                  </a:lnTo>
                  <a:lnTo>
                    <a:pt x="1114997" y="889437"/>
                  </a:lnTo>
                  <a:lnTo>
                    <a:pt x="1174997" y="878825"/>
                  </a:lnTo>
                  <a:lnTo>
                    <a:pt x="1235592" y="872437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439722" y="262036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161231" y="3449383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027255" y="448291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105903" y="5102527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986336" y="473757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624337" y="357059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374732" y="262036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802430" y="1281260"/>
              <a:ext cx="643532" cy="225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43" name="rc42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TYPE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288850"/>
              <a:ext cx="399100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060589" y="1288850"/>
              <a:ext cx="3991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100499" y="1288850"/>
              <a:ext cx="399100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091500" y="1288850"/>
              <a:ext cx="3991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8131410" y="1288850"/>
              <a:ext cx="3991000" cy="4785678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9589" y="1903268"/>
              <a:ext cx="3991000" cy="399100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2065089" y="2302368"/>
              <a:ext cx="1288916" cy="1125446"/>
            </a:xfrm>
            <a:custGeom>
              <a:avLst/>
              <a:pathLst>
                <a:path w="1288916" h="1125446">
                  <a:moveTo>
                    <a:pt x="644458" y="1125446"/>
                  </a:moveTo>
                  <a:lnTo>
                    <a:pt x="690491" y="1091807"/>
                  </a:lnTo>
                  <a:lnTo>
                    <a:pt x="736523" y="1058167"/>
                  </a:lnTo>
                  <a:lnTo>
                    <a:pt x="782556" y="1024528"/>
                  </a:lnTo>
                  <a:lnTo>
                    <a:pt x="828589" y="990888"/>
                  </a:lnTo>
                  <a:lnTo>
                    <a:pt x="874621" y="957249"/>
                  </a:lnTo>
                  <a:lnTo>
                    <a:pt x="920654" y="923609"/>
                  </a:lnTo>
                  <a:lnTo>
                    <a:pt x="966687" y="889970"/>
                  </a:lnTo>
                  <a:lnTo>
                    <a:pt x="1012720" y="856330"/>
                  </a:lnTo>
                  <a:lnTo>
                    <a:pt x="1058752" y="822691"/>
                  </a:lnTo>
                  <a:lnTo>
                    <a:pt x="1104785" y="789051"/>
                  </a:lnTo>
                  <a:lnTo>
                    <a:pt x="1150818" y="755412"/>
                  </a:lnTo>
                  <a:lnTo>
                    <a:pt x="1196851" y="721772"/>
                  </a:lnTo>
                  <a:lnTo>
                    <a:pt x="1242883" y="688133"/>
                  </a:lnTo>
                  <a:lnTo>
                    <a:pt x="1288916" y="654493"/>
                  </a:lnTo>
                  <a:lnTo>
                    <a:pt x="1255360" y="610213"/>
                  </a:lnTo>
                  <a:lnTo>
                    <a:pt x="1220283" y="567127"/>
                  </a:lnTo>
                  <a:lnTo>
                    <a:pt x="1183728" y="525288"/>
                  </a:lnTo>
                  <a:lnTo>
                    <a:pt x="1145740" y="484746"/>
                  </a:lnTo>
                  <a:lnTo>
                    <a:pt x="1106363" y="445551"/>
                  </a:lnTo>
                  <a:lnTo>
                    <a:pt x="1065647" y="407750"/>
                  </a:lnTo>
                  <a:lnTo>
                    <a:pt x="1023640" y="371388"/>
                  </a:lnTo>
                  <a:lnTo>
                    <a:pt x="980393" y="336510"/>
                  </a:lnTo>
                  <a:lnTo>
                    <a:pt x="935959" y="303158"/>
                  </a:lnTo>
                  <a:lnTo>
                    <a:pt x="890391" y="271372"/>
                  </a:lnTo>
                  <a:lnTo>
                    <a:pt x="843744" y="241192"/>
                  </a:lnTo>
                  <a:lnTo>
                    <a:pt x="796076" y="212653"/>
                  </a:lnTo>
                  <a:lnTo>
                    <a:pt x="747443" y="185789"/>
                  </a:lnTo>
                  <a:lnTo>
                    <a:pt x="697905" y="160635"/>
                  </a:lnTo>
                  <a:lnTo>
                    <a:pt x="647522" y="137219"/>
                  </a:lnTo>
                  <a:lnTo>
                    <a:pt x="596354" y="115571"/>
                  </a:lnTo>
                  <a:lnTo>
                    <a:pt x="544465" y="95716"/>
                  </a:lnTo>
                  <a:lnTo>
                    <a:pt x="491915" y="77679"/>
                  </a:lnTo>
                  <a:lnTo>
                    <a:pt x="438770" y="61482"/>
                  </a:lnTo>
                  <a:lnTo>
                    <a:pt x="385094" y="47143"/>
                  </a:lnTo>
                  <a:lnTo>
                    <a:pt x="330951" y="34681"/>
                  </a:lnTo>
                  <a:lnTo>
                    <a:pt x="276407" y="24111"/>
                  </a:lnTo>
                  <a:lnTo>
                    <a:pt x="221528" y="15445"/>
                  </a:lnTo>
                  <a:lnTo>
                    <a:pt x="166381" y="8694"/>
                  </a:lnTo>
                  <a:lnTo>
                    <a:pt x="111033" y="3865"/>
                  </a:lnTo>
                  <a:lnTo>
                    <a:pt x="55550" y="966"/>
                  </a:lnTo>
                  <a:lnTo>
                    <a:pt x="0" y="0"/>
                  </a:lnTo>
                  <a:lnTo>
                    <a:pt x="0" y="57014"/>
                  </a:lnTo>
                  <a:lnTo>
                    <a:pt x="0" y="114028"/>
                  </a:lnTo>
                  <a:lnTo>
                    <a:pt x="0" y="171042"/>
                  </a:lnTo>
                  <a:lnTo>
                    <a:pt x="0" y="228057"/>
                  </a:lnTo>
                  <a:lnTo>
                    <a:pt x="0" y="285071"/>
                  </a:lnTo>
                  <a:lnTo>
                    <a:pt x="0" y="342085"/>
                  </a:lnTo>
                  <a:lnTo>
                    <a:pt x="0" y="399100"/>
                  </a:lnTo>
                  <a:lnTo>
                    <a:pt x="0" y="456114"/>
                  </a:lnTo>
                  <a:lnTo>
                    <a:pt x="0" y="513128"/>
                  </a:lnTo>
                  <a:lnTo>
                    <a:pt x="0" y="570142"/>
                  </a:lnTo>
                  <a:lnTo>
                    <a:pt x="0" y="627157"/>
                  </a:lnTo>
                  <a:lnTo>
                    <a:pt x="0" y="684171"/>
                  </a:lnTo>
                  <a:lnTo>
                    <a:pt x="0" y="741185"/>
                  </a:lnTo>
                  <a:lnTo>
                    <a:pt x="0" y="798200"/>
                  </a:lnTo>
                  <a:lnTo>
                    <a:pt x="57648" y="800284"/>
                  </a:lnTo>
                  <a:lnTo>
                    <a:pt x="114995" y="806527"/>
                  </a:lnTo>
                  <a:lnTo>
                    <a:pt x="171741" y="816895"/>
                  </a:lnTo>
                  <a:lnTo>
                    <a:pt x="227591" y="831334"/>
                  </a:lnTo>
                  <a:lnTo>
                    <a:pt x="282252" y="849769"/>
                  </a:lnTo>
                  <a:lnTo>
                    <a:pt x="335438" y="872104"/>
                  </a:lnTo>
                  <a:lnTo>
                    <a:pt x="386873" y="898222"/>
                  </a:lnTo>
                  <a:lnTo>
                    <a:pt x="436287" y="927986"/>
                  </a:lnTo>
                  <a:lnTo>
                    <a:pt x="483422" y="961242"/>
                  </a:lnTo>
                  <a:lnTo>
                    <a:pt x="528033" y="997814"/>
                  </a:lnTo>
                  <a:lnTo>
                    <a:pt x="569885" y="1037514"/>
                  </a:lnTo>
                  <a:lnTo>
                    <a:pt x="608761" y="1080132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709547" y="2956862"/>
              <a:ext cx="951941" cy="1110725"/>
            </a:xfrm>
            <a:custGeom>
              <a:avLst/>
              <a:pathLst>
                <a:path w="951941" h="1110725">
                  <a:moveTo>
                    <a:pt x="149266" y="1026316"/>
                  </a:moveTo>
                  <a:lnTo>
                    <a:pt x="205960" y="1032345"/>
                  </a:lnTo>
                  <a:lnTo>
                    <a:pt x="262655" y="1038374"/>
                  </a:lnTo>
                  <a:lnTo>
                    <a:pt x="319349" y="1044403"/>
                  </a:lnTo>
                  <a:lnTo>
                    <a:pt x="376044" y="1050433"/>
                  </a:lnTo>
                  <a:lnTo>
                    <a:pt x="432739" y="1056462"/>
                  </a:lnTo>
                  <a:lnTo>
                    <a:pt x="489433" y="1062491"/>
                  </a:lnTo>
                  <a:lnTo>
                    <a:pt x="546128" y="1068521"/>
                  </a:lnTo>
                  <a:lnTo>
                    <a:pt x="602822" y="1074550"/>
                  </a:lnTo>
                  <a:lnTo>
                    <a:pt x="659517" y="1080579"/>
                  </a:lnTo>
                  <a:lnTo>
                    <a:pt x="716212" y="1086608"/>
                  </a:lnTo>
                  <a:lnTo>
                    <a:pt x="772906" y="1092638"/>
                  </a:lnTo>
                  <a:lnTo>
                    <a:pt x="829601" y="1098667"/>
                  </a:lnTo>
                  <a:lnTo>
                    <a:pt x="886295" y="1104696"/>
                  </a:lnTo>
                  <a:lnTo>
                    <a:pt x="942990" y="1110725"/>
                  </a:lnTo>
                  <a:lnTo>
                    <a:pt x="947936" y="1054919"/>
                  </a:lnTo>
                  <a:lnTo>
                    <a:pt x="950921" y="998973"/>
                  </a:lnTo>
                  <a:lnTo>
                    <a:pt x="951941" y="942957"/>
                  </a:lnTo>
                  <a:lnTo>
                    <a:pt x="950995" y="886939"/>
                  </a:lnTo>
                  <a:lnTo>
                    <a:pt x="948084" y="830989"/>
                  </a:lnTo>
                  <a:lnTo>
                    <a:pt x="943211" y="775176"/>
                  </a:lnTo>
                  <a:lnTo>
                    <a:pt x="936383" y="719568"/>
                  </a:lnTo>
                  <a:lnTo>
                    <a:pt x="927607" y="664234"/>
                  </a:lnTo>
                  <a:lnTo>
                    <a:pt x="916896" y="609242"/>
                  </a:lnTo>
                  <a:lnTo>
                    <a:pt x="904261" y="554660"/>
                  </a:lnTo>
                  <a:lnTo>
                    <a:pt x="889719" y="500555"/>
                  </a:lnTo>
                  <a:lnTo>
                    <a:pt x="873288" y="446993"/>
                  </a:lnTo>
                  <a:lnTo>
                    <a:pt x="854987" y="394041"/>
                  </a:lnTo>
                  <a:lnTo>
                    <a:pt x="834839" y="341763"/>
                  </a:lnTo>
                  <a:lnTo>
                    <a:pt x="812870" y="290225"/>
                  </a:lnTo>
                  <a:lnTo>
                    <a:pt x="789105" y="239490"/>
                  </a:lnTo>
                  <a:lnTo>
                    <a:pt x="763575" y="189619"/>
                  </a:lnTo>
                  <a:lnTo>
                    <a:pt x="736310" y="140675"/>
                  </a:lnTo>
                  <a:lnTo>
                    <a:pt x="707345" y="92718"/>
                  </a:lnTo>
                  <a:lnTo>
                    <a:pt x="676715" y="45807"/>
                  </a:lnTo>
                  <a:lnTo>
                    <a:pt x="644458" y="0"/>
                  </a:lnTo>
                  <a:lnTo>
                    <a:pt x="598425" y="33639"/>
                  </a:lnTo>
                  <a:lnTo>
                    <a:pt x="552392" y="67279"/>
                  </a:lnTo>
                  <a:lnTo>
                    <a:pt x="506360" y="100918"/>
                  </a:lnTo>
                  <a:lnTo>
                    <a:pt x="460327" y="134558"/>
                  </a:lnTo>
                  <a:lnTo>
                    <a:pt x="414294" y="168197"/>
                  </a:lnTo>
                  <a:lnTo>
                    <a:pt x="368261" y="201837"/>
                  </a:lnTo>
                  <a:lnTo>
                    <a:pt x="322229" y="235476"/>
                  </a:lnTo>
                  <a:lnTo>
                    <a:pt x="276196" y="269116"/>
                  </a:lnTo>
                  <a:lnTo>
                    <a:pt x="230163" y="302755"/>
                  </a:lnTo>
                  <a:lnTo>
                    <a:pt x="184130" y="336395"/>
                  </a:lnTo>
                  <a:lnTo>
                    <a:pt x="138098" y="370034"/>
                  </a:lnTo>
                  <a:lnTo>
                    <a:pt x="92065" y="403674"/>
                  </a:lnTo>
                  <a:lnTo>
                    <a:pt x="46032" y="437313"/>
                  </a:lnTo>
                  <a:lnTo>
                    <a:pt x="0" y="470953"/>
                  </a:lnTo>
                  <a:lnTo>
                    <a:pt x="32929" y="519687"/>
                  </a:lnTo>
                  <a:lnTo>
                    <a:pt x="62181" y="570713"/>
                  </a:lnTo>
                  <a:lnTo>
                    <a:pt x="87596" y="623756"/>
                  </a:lnTo>
                  <a:lnTo>
                    <a:pt x="109036" y="678525"/>
                  </a:lnTo>
                  <a:lnTo>
                    <a:pt x="126385" y="734725"/>
                  </a:lnTo>
                  <a:lnTo>
                    <a:pt x="139548" y="792049"/>
                  </a:lnTo>
                  <a:lnTo>
                    <a:pt x="148454" y="850188"/>
                  </a:lnTo>
                  <a:lnTo>
                    <a:pt x="153055" y="908824"/>
                  </a:lnTo>
                  <a:lnTo>
                    <a:pt x="153326" y="967640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3"/>
            <p:cNvSpPr/>
            <p:nvPr/>
          </p:nvSpPr>
          <p:spPr>
            <a:xfrm>
              <a:off x="2539006" y="3983178"/>
              <a:ext cx="1113531" cy="1200154"/>
            </a:xfrm>
            <a:custGeom>
              <a:avLst/>
              <a:pathLst>
                <a:path w="1113531" h="1200154">
                  <a:moveTo>
                    <a:pt x="0" y="557872"/>
                  </a:moveTo>
                  <a:lnTo>
                    <a:pt x="33851" y="603749"/>
                  </a:lnTo>
                  <a:lnTo>
                    <a:pt x="67702" y="649626"/>
                  </a:lnTo>
                  <a:lnTo>
                    <a:pt x="101553" y="695504"/>
                  </a:lnTo>
                  <a:lnTo>
                    <a:pt x="135404" y="741381"/>
                  </a:lnTo>
                  <a:lnTo>
                    <a:pt x="169256" y="787258"/>
                  </a:lnTo>
                  <a:lnTo>
                    <a:pt x="203107" y="833136"/>
                  </a:lnTo>
                  <a:lnTo>
                    <a:pt x="236958" y="879013"/>
                  </a:lnTo>
                  <a:lnTo>
                    <a:pt x="270809" y="924890"/>
                  </a:lnTo>
                  <a:lnTo>
                    <a:pt x="304660" y="970767"/>
                  </a:lnTo>
                  <a:lnTo>
                    <a:pt x="338512" y="1016645"/>
                  </a:lnTo>
                  <a:lnTo>
                    <a:pt x="372363" y="1062522"/>
                  </a:lnTo>
                  <a:lnTo>
                    <a:pt x="406214" y="1108399"/>
                  </a:lnTo>
                  <a:lnTo>
                    <a:pt x="440065" y="1154277"/>
                  </a:lnTo>
                  <a:lnTo>
                    <a:pt x="473916" y="1200154"/>
                  </a:lnTo>
                  <a:lnTo>
                    <a:pt x="517721" y="1166648"/>
                  </a:lnTo>
                  <a:lnTo>
                    <a:pt x="560343" y="1131649"/>
                  </a:lnTo>
                  <a:lnTo>
                    <a:pt x="601730" y="1095198"/>
                  </a:lnTo>
                  <a:lnTo>
                    <a:pt x="641834" y="1057340"/>
                  </a:lnTo>
                  <a:lnTo>
                    <a:pt x="680606" y="1018119"/>
                  </a:lnTo>
                  <a:lnTo>
                    <a:pt x="718000" y="977582"/>
                  </a:lnTo>
                  <a:lnTo>
                    <a:pt x="753971" y="935778"/>
                  </a:lnTo>
                  <a:lnTo>
                    <a:pt x="788477" y="892756"/>
                  </a:lnTo>
                  <a:lnTo>
                    <a:pt x="821477" y="848568"/>
                  </a:lnTo>
                  <a:lnTo>
                    <a:pt x="852930" y="803266"/>
                  </a:lnTo>
                  <a:lnTo>
                    <a:pt x="882800" y="756906"/>
                  </a:lnTo>
                  <a:lnTo>
                    <a:pt x="911050" y="709541"/>
                  </a:lnTo>
                  <a:lnTo>
                    <a:pt x="937648" y="661228"/>
                  </a:lnTo>
                  <a:lnTo>
                    <a:pt x="962561" y="612025"/>
                  </a:lnTo>
                  <a:lnTo>
                    <a:pt x="985760" y="561992"/>
                  </a:lnTo>
                  <a:lnTo>
                    <a:pt x="1007217" y="511187"/>
                  </a:lnTo>
                  <a:lnTo>
                    <a:pt x="1026906" y="459671"/>
                  </a:lnTo>
                  <a:lnTo>
                    <a:pt x="1044803" y="407506"/>
                  </a:lnTo>
                  <a:lnTo>
                    <a:pt x="1060889" y="354753"/>
                  </a:lnTo>
                  <a:lnTo>
                    <a:pt x="1075142" y="301477"/>
                  </a:lnTo>
                  <a:lnTo>
                    <a:pt x="1087547" y="247740"/>
                  </a:lnTo>
                  <a:lnTo>
                    <a:pt x="1098088" y="193606"/>
                  </a:lnTo>
                  <a:lnTo>
                    <a:pt x="1106753" y="139141"/>
                  </a:lnTo>
                  <a:lnTo>
                    <a:pt x="1113531" y="84409"/>
                  </a:lnTo>
                  <a:lnTo>
                    <a:pt x="1056837" y="78380"/>
                  </a:lnTo>
                  <a:lnTo>
                    <a:pt x="1000142" y="72351"/>
                  </a:lnTo>
                  <a:lnTo>
                    <a:pt x="943448" y="66321"/>
                  </a:lnTo>
                  <a:lnTo>
                    <a:pt x="886753" y="60292"/>
                  </a:lnTo>
                  <a:lnTo>
                    <a:pt x="830058" y="54263"/>
                  </a:lnTo>
                  <a:lnTo>
                    <a:pt x="773364" y="48234"/>
                  </a:lnTo>
                  <a:lnTo>
                    <a:pt x="716669" y="42204"/>
                  </a:lnTo>
                  <a:lnTo>
                    <a:pt x="659975" y="36175"/>
                  </a:lnTo>
                  <a:lnTo>
                    <a:pt x="603280" y="30146"/>
                  </a:lnTo>
                  <a:lnTo>
                    <a:pt x="546585" y="24117"/>
                  </a:lnTo>
                  <a:lnTo>
                    <a:pt x="489891" y="18087"/>
                  </a:lnTo>
                  <a:lnTo>
                    <a:pt x="433196" y="12058"/>
                  </a:lnTo>
                  <a:lnTo>
                    <a:pt x="376502" y="6029"/>
                  </a:lnTo>
                  <a:lnTo>
                    <a:pt x="319807" y="0"/>
                  </a:lnTo>
                  <a:lnTo>
                    <a:pt x="312085" y="54598"/>
                  </a:lnTo>
                  <a:lnTo>
                    <a:pt x="300612" y="108533"/>
                  </a:lnTo>
                  <a:lnTo>
                    <a:pt x="285443" y="161548"/>
                  </a:lnTo>
                  <a:lnTo>
                    <a:pt x="266650" y="213388"/>
                  </a:lnTo>
                  <a:lnTo>
                    <a:pt x="244322" y="263808"/>
                  </a:lnTo>
                  <a:lnTo>
                    <a:pt x="218567" y="312565"/>
                  </a:lnTo>
                  <a:lnTo>
                    <a:pt x="189506" y="359428"/>
                  </a:lnTo>
                  <a:lnTo>
                    <a:pt x="157280" y="404173"/>
                  </a:lnTo>
                  <a:lnTo>
                    <a:pt x="122041" y="446586"/>
                  </a:lnTo>
                  <a:lnTo>
                    <a:pt x="83958" y="486465"/>
                  </a:lnTo>
                  <a:lnTo>
                    <a:pt x="43213" y="523619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1672070" y="4541050"/>
              <a:ext cx="1340852" cy="954028"/>
            </a:xfrm>
            <a:custGeom>
              <a:avLst/>
              <a:pathLst>
                <a:path w="1340852" h="954028">
                  <a:moveTo>
                    <a:pt x="196509" y="131350"/>
                  </a:moveTo>
                  <a:lnTo>
                    <a:pt x="182472" y="186610"/>
                  </a:lnTo>
                  <a:lnTo>
                    <a:pt x="168436" y="241869"/>
                  </a:lnTo>
                  <a:lnTo>
                    <a:pt x="154400" y="297129"/>
                  </a:lnTo>
                  <a:lnTo>
                    <a:pt x="140363" y="352388"/>
                  </a:lnTo>
                  <a:lnTo>
                    <a:pt x="126327" y="407648"/>
                  </a:lnTo>
                  <a:lnTo>
                    <a:pt x="112291" y="462907"/>
                  </a:lnTo>
                  <a:lnTo>
                    <a:pt x="98254" y="518167"/>
                  </a:lnTo>
                  <a:lnTo>
                    <a:pt x="84218" y="573426"/>
                  </a:lnTo>
                  <a:lnTo>
                    <a:pt x="70181" y="628685"/>
                  </a:lnTo>
                  <a:lnTo>
                    <a:pt x="56145" y="683945"/>
                  </a:lnTo>
                  <a:lnTo>
                    <a:pt x="42109" y="739204"/>
                  </a:lnTo>
                  <a:lnTo>
                    <a:pt x="28072" y="794464"/>
                  </a:lnTo>
                  <a:lnTo>
                    <a:pt x="14036" y="849723"/>
                  </a:lnTo>
                  <a:lnTo>
                    <a:pt x="0" y="904983"/>
                  </a:lnTo>
                  <a:lnTo>
                    <a:pt x="52850" y="917454"/>
                  </a:lnTo>
                  <a:lnTo>
                    <a:pt x="106094" y="928121"/>
                  </a:lnTo>
                  <a:lnTo>
                    <a:pt x="159669" y="936971"/>
                  </a:lnTo>
                  <a:lnTo>
                    <a:pt x="213515" y="943994"/>
                  </a:lnTo>
                  <a:lnTo>
                    <a:pt x="267569" y="949181"/>
                  </a:lnTo>
                  <a:lnTo>
                    <a:pt x="321767" y="952527"/>
                  </a:lnTo>
                  <a:lnTo>
                    <a:pt x="376048" y="954028"/>
                  </a:lnTo>
                  <a:lnTo>
                    <a:pt x="430349" y="953681"/>
                  </a:lnTo>
                  <a:lnTo>
                    <a:pt x="484606" y="951488"/>
                  </a:lnTo>
                  <a:lnTo>
                    <a:pt x="538758" y="947451"/>
                  </a:lnTo>
                  <a:lnTo>
                    <a:pt x="592741" y="941575"/>
                  </a:lnTo>
                  <a:lnTo>
                    <a:pt x="646493" y="933866"/>
                  </a:lnTo>
                  <a:lnTo>
                    <a:pt x="699951" y="924333"/>
                  </a:lnTo>
                  <a:lnTo>
                    <a:pt x="753055" y="912988"/>
                  </a:lnTo>
                  <a:lnTo>
                    <a:pt x="805742" y="899844"/>
                  </a:lnTo>
                  <a:lnTo>
                    <a:pt x="857951" y="884915"/>
                  </a:lnTo>
                  <a:lnTo>
                    <a:pt x="909622" y="868219"/>
                  </a:lnTo>
                  <a:lnTo>
                    <a:pt x="960696" y="849775"/>
                  </a:lnTo>
                  <a:lnTo>
                    <a:pt x="1011113" y="829605"/>
                  </a:lnTo>
                  <a:lnTo>
                    <a:pt x="1060814" y="807732"/>
                  </a:lnTo>
                  <a:lnTo>
                    <a:pt x="1109743" y="784181"/>
                  </a:lnTo>
                  <a:lnTo>
                    <a:pt x="1157843" y="758980"/>
                  </a:lnTo>
                  <a:lnTo>
                    <a:pt x="1205058" y="732157"/>
                  </a:lnTo>
                  <a:lnTo>
                    <a:pt x="1251333" y="703745"/>
                  </a:lnTo>
                  <a:lnTo>
                    <a:pt x="1296615" y="673774"/>
                  </a:lnTo>
                  <a:lnTo>
                    <a:pt x="1340852" y="642282"/>
                  </a:lnTo>
                  <a:lnTo>
                    <a:pt x="1307001" y="596404"/>
                  </a:lnTo>
                  <a:lnTo>
                    <a:pt x="1273149" y="550527"/>
                  </a:lnTo>
                  <a:lnTo>
                    <a:pt x="1239298" y="504650"/>
                  </a:lnTo>
                  <a:lnTo>
                    <a:pt x="1205447" y="458772"/>
                  </a:lnTo>
                  <a:lnTo>
                    <a:pt x="1171596" y="412895"/>
                  </a:lnTo>
                  <a:lnTo>
                    <a:pt x="1137745" y="367018"/>
                  </a:lnTo>
                  <a:lnTo>
                    <a:pt x="1103893" y="321141"/>
                  </a:lnTo>
                  <a:lnTo>
                    <a:pt x="1070042" y="275263"/>
                  </a:lnTo>
                  <a:lnTo>
                    <a:pt x="1036191" y="229386"/>
                  </a:lnTo>
                  <a:lnTo>
                    <a:pt x="1002340" y="183509"/>
                  </a:lnTo>
                  <a:lnTo>
                    <a:pt x="968489" y="137631"/>
                  </a:lnTo>
                  <a:lnTo>
                    <a:pt x="934637" y="91754"/>
                  </a:lnTo>
                  <a:lnTo>
                    <a:pt x="900786" y="45877"/>
                  </a:lnTo>
                  <a:lnTo>
                    <a:pt x="866935" y="0"/>
                  </a:lnTo>
                  <a:lnTo>
                    <a:pt x="822176" y="30731"/>
                  </a:lnTo>
                  <a:lnTo>
                    <a:pt x="775431" y="58349"/>
                  </a:lnTo>
                  <a:lnTo>
                    <a:pt x="726916" y="82725"/>
                  </a:lnTo>
                  <a:lnTo>
                    <a:pt x="676857" y="103746"/>
                  </a:lnTo>
                  <a:lnTo>
                    <a:pt x="625484" y="121316"/>
                  </a:lnTo>
                  <a:lnTo>
                    <a:pt x="573036" y="135353"/>
                  </a:lnTo>
                  <a:lnTo>
                    <a:pt x="519755" y="145792"/>
                  </a:lnTo>
                  <a:lnTo>
                    <a:pt x="465888" y="152584"/>
                  </a:lnTo>
                  <a:lnTo>
                    <a:pt x="411684" y="155699"/>
                  </a:lnTo>
                  <a:lnTo>
                    <a:pt x="357393" y="155122"/>
                  </a:lnTo>
                  <a:lnTo>
                    <a:pt x="303267" y="150856"/>
                  </a:lnTo>
                  <a:lnTo>
                    <a:pt x="249556" y="142919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519650" y="4098839"/>
              <a:ext cx="1348929" cy="1347194"/>
            </a:xfrm>
            <a:custGeom>
              <a:avLst/>
              <a:pathLst>
                <a:path w="1348929" h="1347194">
                  <a:moveTo>
                    <a:pt x="772719" y="0"/>
                  </a:moveTo>
                  <a:lnTo>
                    <a:pt x="717525" y="14290"/>
                  </a:lnTo>
                  <a:lnTo>
                    <a:pt x="662330" y="28581"/>
                  </a:lnTo>
                  <a:lnTo>
                    <a:pt x="607136" y="42872"/>
                  </a:lnTo>
                  <a:lnTo>
                    <a:pt x="551942" y="57163"/>
                  </a:lnTo>
                  <a:lnTo>
                    <a:pt x="496748" y="71453"/>
                  </a:lnTo>
                  <a:lnTo>
                    <a:pt x="441553" y="85744"/>
                  </a:lnTo>
                  <a:lnTo>
                    <a:pt x="386359" y="100035"/>
                  </a:lnTo>
                  <a:lnTo>
                    <a:pt x="331165" y="114326"/>
                  </a:lnTo>
                  <a:lnTo>
                    <a:pt x="275971" y="128616"/>
                  </a:lnTo>
                  <a:lnTo>
                    <a:pt x="220776" y="142907"/>
                  </a:lnTo>
                  <a:lnTo>
                    <a:pt x="165582" y="157198"/>
                  </a:lnTo>
                  <a:lnTo>
                    <a:pt x="110388" y="171489"/>
                  </a:lnTo>
                  <a:lnTo>
                    <a:pt x="55194" y="185780"/>
                  </a:lnTo>
                  <a:lnTo>
                    <a:pt x="0" y="200070"/>
                  </a:lnTo>
                  <a:lnTo>
                    <a:pt x="14710" y="253100"/>
                  </a:lnTo>
                  <a:lnTo>
                    <a:pt x="31239" y="305590"/>
                  </a:lnTo>
                  <a:lnTo>
                    <a:pt x="49567" y="357480"/>
                  </a:lnTo>
                  <a:lnTo>
                    <a:pt x="69673" y="408707"/>
                  </a:lnTo>
                  <a:lnTo>
                    <a:pt x="91533" y="459211"/>
                  </a:lnTo>
                  <a:lnTo>
                    <a:pt x="115120" y="508931"/>
                  </a:lnTo>
                  <a:lnTo>
                    <a:pt x="140407" y="557809"/>
                  </a:lnTo>
                  <a:lnTo>
                    <a:pt x="167364" y="605786"/>
                  </a:lnTo>
                  <a:lnTo>
                    <a:pt x="195959" y="652806"/>
                  </a:lnTo>
                  <a:lnTo>
                    <a:pt x="226157" y="698812"/>
                  </a:lnTo>
                  <a:lnTo>
                    <a:pt x="257923" y="743749"/>
                  </a:lnTo>
                  <a:lnTo>
                    <a:pt x="291218" y="787566"/>
                  </a:lnTo>
                  <a:lnTo>
                    <a:pt x="326005" y="830208"/>
                  </a:lnTo>
                  <a:lnTo>
                    <a:pt x="362240" y="871626"/>
                  </a:lnTo>
                  <a:lnTo>
                    <a:pt x="399881" y="911771"/>
                  </a:lnTo>
                  <a:lnTo>
                    <a:pt x="438884" y="950595"/>
                  </a:lnTo>
                  <a:lnTo>
                    <a:pt x="479202" y="988051"/>
                  </a:lnTo>
                  <a:lnTo>
                    <a:pt x="520787" y="1024095"/>
                  </a:lnTo>
                  <a:lnTo>
                    <a:pt x="563589" y="1058684"/>
                  </a:lnTo>
                  <a:lnTo>
                    <a:pt x="607558" y="1091778"/>
                  </a:lnTo>
                  <a:lnTo>
                    <a:pt x="652642" y="1123337"/>
                  </a:lnTo>
                  <a:lnTo>
                    <a:pt x="698786" y="1153322"/>
                  </a:lnTo>
                  <a:lnTo>
                    <a:pt x="745937" y="1181700"/>
                  </a:lnTo>
                  <a:lnTo>
                    <a:pt x="794038" y="1208436"/>
                  </a:lnTo>
                  <a:lnTo>
                    <a:pt x="843032" y="1233497"/>
                  </a:lnTo>
                  <a:lnTo>
                    <a:pt x="892860" y="1256855"/>
                  </a:lnTo>
                  <a:lnTo>
                    <a:pt x="943464" y="1278482"/>
                  </a:lnTo>
                  <a:lnTo>
                    <a:pt x="994783" y="1298352"/>
                  </a:lnTo>
                  <a:lnTo>
                    <a:pt x="1046757" y="1316441"/>
                  </a:lnTo>
                  <a:lnTo>
                    <a:pt x="1099323" y="1332728"/>
                  </a:lnTo>
                  <a:lnTo>
                    <a:pt x="1152419" y="1347194"/>
                  </a:lnTo>
                  <a:lnTo>
                    <a:pt x="1166456" y="1291935"/>
                  </a:lnTo>
                  <a:lnTo>
                    <a:pt x="1180492" y="1236675"/>
                  </a:lnTo>
                  <a:lnTo>
                    <a:pt x="1194529" y="1181416"/>
                  </a:lnTo>
                  <a:lnTo>
                    <a:pt x="1208565" y="1126156"/>
                  </a:lnTo>
                  <a:lnTo>
                    <a:pt x="1222601" y="1070897"/>
                  </a:lnTo>
                  <a:lnTo>
                    <a:pt x="1236638" y="1015637"/>
                  </a:lnTo>
                  <a:lnTo>
                    <a:pt x="1250674" y="960378"/>
                  </a:lnTo>
                  <a:lnTo>
                    <a:pt x="1264711" y="905118"/>
                  </a:lnTo>
                  <a:lnTo>
                    <a:pt x="1278747" y="849859"/>
                  </a:lnTo>
                  <a:lnTo>
                    <a:pt x="1292783" y="794599"/>
                  </a:lnTo>
                  <a:lnTo>
                    <a:pt x="1306820" y="739340"/>
                  </a:lnTo>
                  <a:lnTo>
                    <a:pt x="1320856" y="684080"/>
                  </a:lnTo>
                  <a:lnTo>
                    <a:pt x="1334892" y="628821"/>
                  </a:lnTo>
                  <a:lnTo>
                    <a:pt x="1348929" y="573561"/>
                  </a:lnTo>
                  <a:lnTo>
                    <a:pt x="1294355" y="557610"/>
                  </a:lnTo>
                  <a:lnTo>
                    <a:pt x="1241056" y="537814"/>
                  </a:lnTo>
                  <a:lnTo>
                    <a:pt x="1189301" y="514274"/>
                  </a:lnTo>
                  <a:lnTo>
                    <a:pt x="1139353" y="487110"/>
                  </a:lnTo>
                  <a:lnTo>
                    <a:pt x="1091466" y="456459"/>
                  </a:lnTo>
                  <a:lnTo>
                    <a:pt x="1045882" y="422477"/>
                  </a:lnTo>
                  <a:lnTo>
                    <a:pt x="1002832" y="385336"/>
                  </a:lnTo>
                  <a:lnTo>
                    <a:pt x="962536" y="345225"/>
                  </a:lnTo>
                  <a:lnTo>
                    <a:pt x="925197" y="302347"/>
                  </a:lnTo>
                  <a:lnTo>
                    <a:pt x="891006" y="256920"/>
                  </a:lnTo>
                  <a:lnTo>
                    <a:pt x="860134" y="209175"/>
                  </a:lnTo>
                  <a:lnTo>
                    <a:pt x="832740" y="159352"/>
                  </a:lnTo>
                  <a:lnTo>
                    <a:pt x="808962" y="107706"/>
                  </a:lnTo>
                  <a:lnTo>
                    <a:pt x="788921" y="54499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468882" y="2716686"/>
              <a:ext cx="1059743" cy="1582224"/>
            </a:xfrm>
            <a:custGeom>
              <a:avLst/>
              <a:pathLst>
                <a:path w="1059743" h="1582224">
                  <a:moveTo>
                    <a:pt x="1059743" y="591041"/>
                  </a:moveTo>
                  <a:lnTo>
                    <a:pt x="1021424" y="548824"/>
                  </a:lnTo>
                  <a:lnTo>
                    <a:pt x="983105" y="506606"/>
                  </a:lnTo>
                  <a:lnTo>
                    <a:pt x="944786" y="464389"/>
                  </a:lnTo>
                  <a:lnTo>
                    <a:pt x="906467" y="422172"/>
                  </a:lnTo>
                  <a:lnTo>
                    <a:pt x="868149" y="379955"/>
                  </a:lnTo>
                  <a:lnTo>
                    <a:pt x="829830" y="337737"/>
                  </a:lnTo>
                  <a:lnTo>
                    <a:pt x="791511" y="295520"/>
                  </a:lnTo>
                  <a:lnTo>
                    <a:pt x="753192" y="253303"/>
                  </a:lnTo>
                  <a:lnTo>
                    <a:pt x="714873" y="211086"/>
                  </a:lnTo>
                  <a:lnTo>
                    <a:pt x="676554" y="168868"/>
                  </a:lnTo>
                  <a:lnTo>
                    <a:pt x="638235" y="126651"/>
                  </a:lnTo>
                  <a:lnTo>
                    <a:pt x="599917" y="84434"/>
                  </a:lnTo>
                  <a:lnTo>
                    <a:pt x="561598" y="42217"/>
                  </a:lnTo>
                  <a:lnTo>
                    <a:pt x="523279" y="0"/>
                  </a:lnTo>
                  <a:lnTo>
                    <a:pt x="483747" y="37125"/>
                  </a:lnTo>
                  <a:lnTo>
                    <a:pt x="445500" y="75571"/>
                  </a:lnTo>
                  <a:lnTo>
                    <a:pt x="408580" y="115294"/>
                  </a:lnTo>
                  <a:lnTo>
                    <a:pt x="373031" y="156249"/>
                  </a:lnTo>
                  <a:lnTo>
                    <a:pt x="338893" y="198387"/>
                  </a:lnTo>
                  <a:lnTo>
                    <a:pt x="306206" y="241661"/>
                  </a:lnTo>
                  <a:lnTo>
                    <a:pt x="275008" y="286019"/>
                  </a:lnTo>
                  <a:lnTo>
                    <a:pt x="245335" y="331412"/>
                  </a:lnTo>
                  <a:lnTo>
                    <a:pt x="217221" y="377787"/>
                  </a:lnTo>
                  <a:lnTo>
                    <a:pt x="190698" y="425089"/>
                  </a:lnTo>
                  <a:lnTo>
                    <a:pt x="165797" y="473266"/>
                  </a:lnTo>
                  <a:lnTo>
                    <a:pt x="142547" y="522260"/>
                  </a:lnTo>
                  <a:lnTo>
                    <a:pt x="120974" y="572016"/>
                  </a:lnTo>
                  <a:lnTo>
                    <a:pt x="101104" y="622475"/>
                  </a:lnTo>
                  <a:lnTo>
                    <a:pt x="82959" y="673581"/>
                  </a:lnTo>
                  <a:lnTo>
                    <a:pt x="66560" y="725273"/>
                  </a:lnTo>
                  <a:lnTo>
                    <a:pt x="51927" y="777493"/>
                  </a:lnTo>
                  <a:lnTo>
                    <a:pt x="39075" y="830179"/>
                  </a:lnTo>
                  <a:lnTo>
                    <a:pt x="28021" y="883272"/>
                  </a:lnTo>
                  <a:lnTo>
                    <a:pt x="18777" y="936709"/>
                  </a:lnTo>
                  <a:lnTo>
                    <a:pt x="11353" y="990429"/>
                  </a:lnTo>
                  <a:lnTo>
                    <a:pt x="5757" y="1044371"/>
                  </a:lnTo>
                  <a:lnTo>
                    <a:pt x="1998" y="1098472"/>
                  </a:lnTo>
                  <a:lnTo>
                    <a:pt x="78" y="1152669"/>
                  </a:lnTo>
                  <a:lnTo>
                    <a:pt x="0" y="1206900"/>
                  </a:lnTo>
                  <a:lnTo>
                    <a:pt x="1763" y="1261102"/>
                  </a:lnTo>
                  <a:lnTo>
                    <a:pt x="5367" y="1315214"/>
                  </a:lnTo>
                  <a:lnTo>
                    <a:pt x="10807" y="1369171"/>
                  </a:lnTo>
                  <a:lnTo>
                    <a:pt x="18077" y="1422913"/>
                  </a:lnTo>
                  <a:lnTo>
                    <a:pt x="27167" y="1476377"/>
                  </a:lnTo>
                  <a:lnTo>
                    <a:pt x="38069" y="1529501"/>
                  </a:lnTo>
                  <a:lnTo>
                    <a:pt x="50768" y="1582224"/>
                  </a:lnTo>
                  <a:lnTo>
                    <a:pt x="105963" y="1567933"/>
                  </a:lnTo>
                  <a:lnTo>
                    <a:pt x="161157" y="1553642"/>
                  </a:lnTo>
                  <a:lnTo>
                    <a:pt x="216351" y="1539352"/>
                  </a:lnTo>
                  <a:lnTo>
                    <a:pt x="271545" y="1525061"/>
                  </a:lnTo>
                  <a:lnTo>
                    <a:pt x="326739" y="1510770"/>
                  </a:lnTo>
                  <a:lnTo>
                    <a:pt x="381934" y="1496479"/>
                  </a:lnTo>
                  <a:lnTo>
                    <a:pt x="437128" y="1482188"/>
                  </a:lnTo>
                  <a:lnTo>
                    <a:pt x="492322" y="1467898"/>
                  </a:lnTo>
                  <a:lnTo>
                    <a:pt x="547516" y="1453607"/>
                  </a:lnTo>
                  <a:lnTo>
                    <a:pt x="602711" y="1439316"/>
                  </a:lnTo>
                  <a:lnTo>
                    <a:pt x="657905" y="1425025"/>
                  </a:lnTo>
                  <a:lnTo>
                    <a:pt x="713099" y="1410735"/>
                  </a:lnTo>
                  <a:lnTo>
                    <a:pt x="768293" y="1396444"/>
                  </a:lnTo>
                  <a:lnTo>
                    <a:pt x="823488" y="1382153"/>
                  </a:lnTo>
                  <a:lnTo>
                    <a:pt x="811687" y="1329229"/>
                  </a:lnTo>
                  <a:lnTo>
                    <a:pt x="803507" y="1275627"/>
                  </a:lnTo>
                  <a:lnTo>
                    <a:pt x="798985" y="1221592"/>
                  </a:lnTo>
                  <a:lnTo>
                    <a:pt x="798142" y="1167376"/>
                  </a:lnTo>
                  <a:lnTo>
                    <a:pt x="800982" y="1113227"/>
                  </a:lnTo>
                  <a:lnTo>
                    <a:pt x="807492" y="1059396"/>
                  </a:lnTo>
                  <a:lnTo>
                    <a:pt x="817641" y="1006131"/>
                  </a:lnTo>
                  <a:lnTo>
                    <a:pt x="831383" y="953678"/>
                  </a:lnTo>
                  <a:lnTo>
                    <a:pt x="848655" y="902279"/>
                  </a:lnTo>
                  <a:lnTo>
                    <a:pt x="869377" y="852171"/>
                  </a:lnTo>
                  <a:lnTo>
                    <a:pt x="893452" y="803586"/>
                  </a:lnTo>
                  <a:lnTo>
                    <a:pt x="920771" y="756747"/>
                  </a:lnTo>
                  <a:lnTo>
                    <a:pt x="951207" y="711871"/>
                  </a:lnTo>
                  <a:lnTo>
                    <a:pt x="984619" y="669165"/>
                  </a:lnTo>
                  <a:lnTo>
                    <a:pt x="1020853" y="628827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992161" y="2302368"/>
              <a:ext cx="1072927" cy="1005358"/>
            </a:xfrm>
            <a:custGeom>
              <a:avLst/>
              <a:pathLst>
                <a:path w="1072927" h="1005358">
                  <a:moveTo>
                    <a:pt x="1072927" y="798200"/>
                  </a:moveTo>
                  <a:lnTo>
                    <a:pt x="1072927" y="741185"/>
                  </a:lnTo>
                  <a:lnTo>
                    <a:pt x="1072927" y="684171"/>
                  </a:lnTo>
                  <a:lnTo>
                    <a:pt x="1072927" y="627157"/>
                  </a:lnTo>
                  <a:lnTo>
                    <a:pt x="1072927" y="570142"/>
                  </a:lnTo>
                  <a:lnTo>
                    <a:pt x="1072927" y="513128"/>
                  </a:lnTo>
                  <a:lnTo>
                    <a:pt x="1072927" y="456114"/>
                  </a:lnTo>
                  <a:lnTo>
                    <a:pt x="1072927" y="399100"/>
                  </a:lnTo>
                  <a:lnTo>
                    <a:pt x="1072927" y="342085"/>
                  </a:lnTo>
                  <a:lnTo>
                    <a:pt x="1072927" y="285071"/>
                  </a:lnTo>
                  <a:lnTo>
                    <a:pt x="1072927" y="228057"/>
                  </a:lnTo>
                  <a:lnTo>
                    <a:pt x="1072927" y="171042"/>
                  </a:lnTo>
                  <a:lnTo>
                    <a:pt x="1072927" y="114028"/>
                  </a:lnTo>
                  <a:lnTo>
                    <a:pt x="1072927" y="57014"/>
                  </a:lnTo>
                  <a:lnTo>
                    <a:pt x="1072927" y="0"/>
                  </a:lnTo>
                  <a:lnTo>
                    <a:pt x="1016911" y="983"/>
                  </a:lnTo>
                  <a:lnTo>
                    <a:pt x="960963" y="3931"/>
                  </a:lnTo>
                  <a:lnTo>
                    <a:pt x="905153" y="8840"/>
                  </a:lnTo>
                  <a:lnTo>
                    <a:pt x="849549" y="15705"/>
                  </a:lnTo>
                  <a:lnTo>
                    <a:pt x="794221" y="24517"/>
                  </a:lnTo>
                  <a:lnTo>
                    <a:pt x="739236" y="35264"/>
                  </a:lnTo>
                  <a:lnTo>
                    <a:pt x="684662" y="47935"/>
                  </a:lnTo>
                  <a:lnTo>
                    <a:pt x="630567" y="62512"/>
                  </a:lnTo>
                  <a:lnTo>
                    <a:pt x="577016" y="78979"/>
                  </a:lnTo>
                  <a:lnTo>
                    <a:pt x="524076" y="97315"/>
                  </a:lnTo>
                  <a:lnTo>
                    <a:pt x="471811" y="117497"/>
                  </a:lnTo>
                  <a:lnTo>
                    <a:pt x="420288" y="139501"/>
                  </a:lnTo>
                  <a:lnTo>
                    <a:pt x="369568" y="163299"/>
                  </a:lnTo>
                  <a:lnTo>
                    <a:pt x="319714" y="188862"/>
                  </a:lnTo>
                  <a:lnTo>
                    <a:pt x="270788" y="216158"/>
                  </a:lnTo>
                  <a:lnTo>
                    <a:pt x="222850" y="245155"/>
                  </a:lnTo>
                  <a:lnTo>
                    <a:pt x="175959" y="275816"/>
                  </a:lnTo>
                  <a:lnTo>
                    <a:pt x="130173" y="308103"/>
                  </a:lnTo>
                  <a:lnTo>
                    <a:pt x="85548" y="341977"/>
                  </a:lnTo>
                  <a:lnTo>
                    <a:pt x="42139" y="377397"/>
                  </a:lnTo>
                  <a:lnTo>
                    <a:pt x="0" y="414317"/>
                  </a:lnTo>
                  <a:lnTo>
                    <a:pt x="38318" y="456534"/>
                  </a:lnTo>
                  <a:lnTo>
                    <a:pt x="76637" y="498752"/>
                  </a:lnTo>
                  <a:lnTo>
                    <a:pt x="114956" y="540969"/>
                  </a:lnTo>
                  <a:lnTo>
                    <a:pt x="153275" y="583186"/>
                  </a:lnTo>
                  <a:lnTo>
                    <a:pt x="191594" y="625403"/>
                  </a:lnTo>
                  <a:lnTo>
                    <a:pt x="229913" y="667621"/>
                  </a:lnTo>
                  <a:lnTo>
                    <a:pt x="268231" y="709838"/>
                  </a:lnTo>
                  <a:lnTo>
                    <a:pt x="306550" y="752055"/>
                  </a:lnTo>
                  <a:lnTo>
                    <a:pt x="344869" y="794272"/>
                  </a:lnTo>
                  <a:lnTo>
                    <a:pt x="383188" y="836489"/>
                  </a:lnTo>
                  <a:lnTo>
                    <a:pt x="421507" y="878707"/>
                  </a:lnTo>
                  <a:lnTo>
                    <a:pt x="459826" y="920924"/>
                  </a:lnTo>
                  <a:lnTo>
                    <a:pt x="498145" y="963141"/>
                  </a:lnTo>
                  <a:lnTo>
                    <a:pt x="536463" y="1005358"/>
                  </a:lnTo>
                  <a:lnTo>
                    <a:pt x="581442" y="967460"/>
                  </a:lnTo>
                  <a:lnTo>
                    <a:pt x="629089" y="932976"/>
                  </a:lnTo>
                  <a:lnTo>
                    <a:pt x="679146" y="902095"/>
                  </a:lnTo>
                  <a:lnTo>
                    <a:pt x="731341" y="874983"/>
                  </a:lnTo>
                  <a:lnTo>
                    <a:pt x="785391" y="851788"/>
                  </a:lnTo>
                  <a:lnTo>
                    <a:pt x="841002" y="832637"/>
                  </a:lnTo>
                  <a:lnTo>
                    <a:pt x="897873" y="817632"/>
                  </a:lnTo>
                  <a:lnTo>
                    <a:pt x="955694" y="806856"/>
                  </a:lnTo>
                  <a:lnTo>
                    <a:pt x="1014151" y="800367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390208" y="274472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004385" y="3501505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886846" y="440774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78320" y="498723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03453" y="466084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00885" y="346967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416816" y="269536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743322" y="1285278"/>
              <a:ext cx="643532" cy="221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7" name="rc26"/>
            <p:cNvSpPr/>
            <p:nvPr/>
          </p:nvSpPr>
          <p:spPr>
            <a:xfrm>
              <a:off x="4060589" y="1723008"/>
              <a:ext cx="39910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0544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4100499" y="1903268"/>
              <a:ext cx="3991000" cy="399100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6096000" y="2302368"/>
              <a:ext cx="1221877" cy="1082710"/>
            </a:xfrm>
            <a:custGeom>
              <a:avLst/>
              <a:pathLst>
                <a:path w="1221877" h="1082710">
                  <a:moveTo>
                    <a:pt x="610938" y="1082710"/>
                  </a:moveTo>
                  <a:lnTo>
                    <a:pt x="654577" y="1046018"/>
                  </a:lnTo>
                  <a:lnTo>
                    <a:pt x="698215" y="1009326"/>
                  </a:lnTo>
                  <a:lnTo>
                    <a:pt x="741854" y="972634"/>
                  </a:lnTo>
                  <a:lnTo>
                    <a:pt x="785492" y="935941"/>
                  </a:lnTo>
                  <a:lnTo>
                    <a:pt x="829131" y="899249"/>
                  </a:lnTo>
                  <a:lnTo>
                    <a:pt x="872769" y="862557"/>
                  </a:lnTo>
                  <a:lnTo>
                    <a:pt x="916408" y="825865"/>
                  </a:lnTo>
                  <a:lnTo>
                    <a:pt x="960046" y="789173"/>
                  </a:lnTo>
                  <a:lnTo>
                    <a:pt x="1003685" y="752481"/>
                  </a:lnTo>
                  <a:lnTo>
                    <a:pt x="1047323" y="715789"/>
                  </a:lnTo>
                  <a:lnTo>
                    <a:pt x="1090962" y="679097"/>
                  </a:lnTo>
                  <a:lnTo>
                    <a:pt x="1134600" y="642404"/>
                  </a:lnTo>
                  <a:lnTo>
                    <a:pt x="1178239" y="605712"/>
                  </a:lnTo>
                  <a:lnTo>
                    <a:pt x="1221877" y="569020"/>
                  </a:lnTo>
                  <a:lnTo>
                    <a:pt x="1185321" y="527051"/>
                  </a:lnTo>
                  <a:lnTo>
                    <a:pt x="1147324" y="486382"/>
                  </a:lnTo>
                  <a:lnTo>
                    <a:pt x="1107932" y="447061"/>
                  </a:lnTo>
                  <a:lnTo>
                    <a:pt x="1067194" y="409138"/>
                  </a:lnTo>
                  <a:lnTo>
                    <a:pt x="1025158" y="372658"/>
                  </a:lnTo>
                  <a:lnTo>
                    <a:pt x="981877" y="337666"/>
                  </a:lnTo>
                  <a:lnTo>
                    <a:pt x="937402" y="304204"/>
                  </a:lnTo>
                  <a:lnTo>
                    <a:pt x="891787" y="272312"/>
                  </a:lnTo>
                  <a:lnTo>
                    <a:pt x="845088" y="242030"/>
                  </a:lnTo>
                  <a:lnTo>
                    <a:pt x="797363" y="213394"/>
                  </a:lnTo>
                  <a:lnTo>
                    <a:pt x="748668" y="186439"/>
                  </a:lnTo>
                  <a:lnTo>
                    <a:pt x="699062" y="161198"/>
                  </a:lnTo>
                  <a:lnTo>
                    <a:pt x="648608" y="137701"/>
                  </a:lnTo>
                  <a:lnTo>
                    <a:pt x="597364" y="115978"/>
                  </a:lnTo>
                  <a:lnTo>
                    <a:pt x="545395" y="96054"/>
                  </a:lnTo>
                  <a:lnTo>
                    <a:pt x="492763" y="77954"/>
                  </a:lnTo>
                  <a:lnTo>
                    <a:pt x="439532" y="61699"/>
                  </a:lnTo>
                  <a:lnTo>
                    <a:pt x="385766" y="47310"/>
                  </a:lnTo>
                  <a:lnTo>
                    <a:pt x="331532" y="34804"/>
                  </a:lnTo>
                  <a:lnTo>
                    <a:pt x="276894" y="24197"/>
                  </a:lnTo>
                  <a:lnTo>
                    <a:pt x="221920" y="15500"/>
                  </a:lnTo>
                  <a:lnTo>
                    <a:pt x="166677" y="8725"/>
                  </a:lnTo>
                  <a:lnTo>
                    <a:pt x="111230" y="3879"/>
                  </a:lnTo>
                  <a:lnTo>
                    <a:pt x="55649" y="970"/>
                  </a:lnTo>
                  <a:lnTo>
                    <a:pt x="0" y="0"/>
                  </a:lnTo>
                  <a:lnTo>
                    <a:pt x="0" y="57014"/>
                  </a:lnTo>
                  <a:lnTo>
                    <a:pt x="0" y="114028"/>
                  </a:lnTo>
                  <a:lnTo>
                    <a:pt x="0" y="171042"/>
                  </a:lnTo>
                  <a:lnTo>
                    <a:pt x="0" y="228057"/>
                  </a:lnTo>
                  <a:lnTo>
                    <a:pt x="0" y="285071"/>
                  </a:lnTo>
                  <a:lnTo>
                    <a:pt x="0" y="342085"/>
                  </a:lnTo>
                  <a:lnTo>
                    <a:pt x="0" y="399100"/>
                  </a:lnTo>
                  <a:lnTo>
                    <a:pt x="0" y="456114"/>
                  </a:lnTo>
                  <a:lnTo>
                    <a:pt x="0" y="513128"/>
                  </a:lnTo>
                  <a:lnTo>
                    <a:pt x="0" y="570142"/>
                  </a:lnTo>
                  <a:lnTo>
                    <a:pt x="0" y="627157"/>
                  </a:lnTo>
                  <a:lnTo>
                    <a:pt x="0" y="684171"/>
                  </a:lnTo>
                  <a:lnTo>
                    <a:pt x="0" y="741185"/>
                  </a:lnTo>
                  <a:lnTo>
                    <a:pt x="0" y="798200"/>
                  </a:lnTo>
                  <a:lnTo>
                    <a:pt x="57928" y="800304"/>
                  </a:lnTo>
                  <a:lnTo>
                    <a:pt x="115551" y="806608"/>
                  </a:lnTo>
                  <a:lnTo>
                    <a:pt x="172565" y="817077"/>
                  </a:lnTo>
                  <a:lnTo>
                    <a:pt x="228669" y="831655"/>
                  </a:lnTo>
                  <a:lnTo>
                    <a:pt x="283566" y="850268"/>
                  </a:lnTo>
                  <a:lnTo>
                    <a:pt x="336968" y="872815"/>
                  </a:lnTo>
                  <a:lnTo>
                    <a:pt x="388593" y="899178"/>
                  </a:lnTo>
                  <a:lnTo>
                    <a:pt x="438169" y="929218"/>
                  </a:lnTo>
                  <a:lnTo>
                    <a:pt x="485434" y="962778"/>
                  </a:lnTo>
                  <a:lnTo>
                    <a:pt x="530138" y="999678"/>
                  </a:lnTo>
                  <a:lnTo>
                    <a:pt x="572047" y="1039726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6706938" y="2871389"/>
              <a:ext cx="985460" cy="1470811"/>
            </a:xfrm>
            <a:custGeom>
              <a:avLst/>
              <a:pathLst>
                <a:path w="985460" h="1470811">
                  <a:moveTo>
                    <a:pt x="155850" y="1249095"/>
                  </a:moveTo>
                  <a:lnTo>
                    <a:pt x="210620" y="1264932"/>
                  </a:lnTo>
                  <a:lnTo>
                    <a:pt x="265391" y="1280769"/>
                  </a:lnTo>
                  <a:lnTo>
                    <a:pt x="320162" y="1296606"/>
                  </a:lnTo>
                  <a:lnTo>
                    <a:pt x="374932" y="1312443"/>
                  </a:lnTo>
                  <a:lnTo>
                    <a:pt x="429703" y="1328280"/>
                  </a:lnTo>
                  <a:lnTo>
                    <a:pt x="484474" y="1344116"/>
                  </a:lnTo>
                  <a:lnTo>
                    <a:pt x="539244" y="1359953"/>
                  </a:lnTo>
                  <a:lnTo>
                    <a:pt x="594015" y="1375790"/>
                  </a:lnTo>
                  <a:lnTo>
                    <a:pt x="648785" y="1391627"/>
                  </a:lnTo>
                  <a:lnTo>
                    <a:pt x="703556" y="1407464"/>
                  </a:lnTo>
                  <a:lnTo>
                    <a:pt x="758327" y="1423301"/>
                  </a:lnTo>
                  <a:lnTo>
                    <a:pt x="813097" y="1439138"/>
                  </a:lnTo>
                  <a:lnTo>
                    <a:pt x="867868" y="1454975"/>
                  </a:lnTo>
                  <a:lnTo>
                    <a:pt x="922639" y="1470811"/>
                  </a:lnTo>
                  <a:lnTo>
                    <a:pt x="937225" y="1416842"/>
                  </a:lnTo>
                  <a:lnTo>
                    <a:pt x="949913" y="1362394"/>
                  </a:lnTo>
                  <a:lnTo>
                    <a:pt x="960686" y="1307536"/>
                  </a:lnTo>
                  <a:lnTo>
                    <a:pt x="969532" y="1252334"/>
                  </a:lnTo>
                  <a:lnTo>
                    <a:pt x="976439" y="1196857"/>
                  </a:lnTo>
                  <a:lnTo>
                    <a:pt x="981400" y="1141171"/>
                  </a:lnTo>
                  <a:lnTo>
                    <a:pt x="984408" y="1085346"/>
                  </a:lnTo>
                  <a:lnTo>
                    <a:pt x="985460" y="1029450"/>
                  </a:lnTo>
                  <a:lnTo>
                    <a:pt x="984553" y="973551"/>
                  </a:lnTo>
                  <a:lnTo>
                    <a:pt x="981690" y="917718"/>
                  </a:lnTo>
                  <a:lnTo>
                    <a:pt x="976874" y="862020"/>
                  </a:lnTo>
                  <a:lnTo>
                    <a:pt x="970110" y="806525"/>
                  </a:lnTo>
                  <a:lnTo>
                    <a:pt x="961407" y="751300"/>
                  </a:lnTo>
                  <a:lnTo>
                    <a:pt x="950776" y="696414"/>
                  </a:lnTo>
                  <a:lnTo>
                    <a:pt x="938230" y="641934"/>
                  </a:lnTo>
                  <a:lnTo>
                    <a:pt x="923784" y="587927"/>
                  </a:lnTo>
                  <a:lnTo>
                    <a:pt x="907455" y="534458"/>
                  </a:lnTo>
                  <a:lnTo>
                    <a:pt x="889265" y="481594"/>
                  </a:lnTo>
                  <a:lnTo>
                    <a:pt x="869234" y="429400"/>
                  </a:lnTo>
                  <a:lnTo>
                    <a:pt x="847389" y="377938"/>
                  </a:lnTo>
                  <a:lnTo>
                    <a:pt x="823754" y="327274"/>
                  </a:lnTo>
                  <a:lnTo>
                    <a:pt x="798361" y="277468"/>
                  </a:lnTo>
                  <a:lnTo>
                    <a:pt x="771239" y="228581"/>
                  </a:lnTo>
                  <a:lnTo>
                    <a:pt x="742421" y="180674"/>
                  </a:lnTo>
                  <a:lnTo>
                    <a:pt x="711944" y="133806"/>
                  </a:lnTo>
                  <a:lnTo>
                    <a:pt x="679845" y="88034"/>
                  </a:lnTo>
                  <a:lnTo>
                    <a:pt x="646162" y="43413"/>
                  </a:lnTo>
                  <a:lnTo>
                    <a:pt x="610938" y="0"/>
                  </a:lnTo>
                  <a:lnTo>
                    <a:pt x="567300" y="36692"/>
                  </a:lnTo>
                  <a:lnTo>
                    <a:pt x="523661" y="73384"/>
                  </a:lnTo>
                  <a:lnTo>
                    <a:pt x="480023" y="110076"/>
                  </a:lnTo>
                  <a:lnTo>
                    <a:pt x="436384" y="146768"/>
                  </a:lnTo>
                  <a:lnTo>
                    <a:pt x="392746" y="183460"/>
                  </a:lnTo>
                  <a:lnTo>
                    <a:pt x="349107" y="220152"/>
                  </a:lnTo>
                  <a:lnTo>
                    <a:pt x="305469" y="256844"/>
                  </a:lnTo>
                  <a:lnTo>
                    <a:pt x="261830" y="293537"/>
                  </a:lnTo>
                  <a:lnTo>
                    <a:pt x="218192" y="330229"/>
                  </a:lnTo>
                  <a:lnTo>
                    <a:pt x="174553" y="366921"/>
                  </a:lnTo>
                  <a:lnTo>
                    <a:pt x="130915" y="403613"/>
                  </a:lnTo>
                  <a:lnTo>
                    <a:pt x="87276" y="440305"/>
                  </a:lnTo>
                  <a:lnTo>
                    <a:pt x="43638" y="476997"/>
                  </a:lnTo>
                  <a:lnTo>
                    <a:pt x="0" y="513689"/>
                  </a:lnTo>
                  <a:lnTo>
                    <a:pt x="34453" y="557706"/>
                  </a:lnTo>
                  <a:lnTo>
                    <a:pt x="65741" y="604027"/>
                  </a:lnTo>
                  <a:lnTo>
                    <a:pt x="93711" y="652423"/>
                  </a:lnTo>
                  <a:lnTo>
                    <a:pt x="118225" y="702659"/>
                  </a:lnTo>
                  <a:lnTo>
                    <a:pt x="139163" y="754487"/>
                  </a:lnTo>
                  <a:lnTo>
                    <a:pt x="156422" y="807653"/>
                  </a:lnTo>
                  <a:lnTo>
                    <a:pt x="169919" y="861897"/>
                  </a:lnTo>
                  <a:lnTo>
                    <a:pt x="179585" y="916952"/>
                  </a:lnTo>
                  <a:lnTo>
                    <a:pt x="185375" y="972549"/>
                  </a:lnTo>
                  <a:lnTo>
                    <a:pt x="187260" y="1028414"/>
                  </a:lnTo>
                  <a:lnTo>
                    <a:pt x="185230" y="1084275"/>
                  </a:lnTo>
                  <a:lnTo>
                    <a:pt x="179296" y="1139857"/>
                  </a:lnTo>
                  <a:lnTo>
                    <a:pt x="169487" y="1194887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6446052" y="4120484"/>
              <a:ext cx="1183525" cy="1212977"/>
            </a:xfrm>
            <a:custGeom>
              <a:avLst/>
              <a:pathLst>
                <a:path w="1183525" h="1212977">
                  <a:moveTo>
                    <a:pt x="0" y="495630"/>
                  </a:moveTo>
                  <a:lnTo>
                    <a:pt x="25003" y="546869"/>
                  </a:lnTo>
                  <a:lnTo>
                    <a:pt x="50007" y="598108"/>
                  </a:lnTo>
                  <a:lnTo>
                    <a:pt x="75011" y="649347"/>
                  </a:lnTo>
                  <a:lnTo>
                    <a:pt x="100015" y="700586"/>
                  </a:lnTo>
                  <a:lnTo>
                    <a:pt x="125018" y="751826"/>
                  </a:lnTo>
                  <a:lnTo>
                    <a:pt x="150022" y="803065"/>
                  </a:lnTo>
                  <a:lnTo>
                    <a:pt x="175026" y="854304"/>
                  </a:lnTo>
                  <a:lnTo>
                    <a:pt x="200030" y="905543"/>
                  </a:lnTo>
                  <a:lnTo>
                    <a:pt x="225033" y="956782"/>
                  </a:lnTo>
                  <a:lnTo>
                    <a:pt x="250037" y="1008021"/>
                  </a:lnTo>
                  <a:lnTo>
                    <a:pt x="275041" y="1059260"/>
                  </a:lnTo>
                  <a:lnTo>
                    <a:pt x="300045" y="1110499"/>
                  </a:lnTo>
                  <a:lnTo>
                    <a:pt x="325048" y="1161738"/>
                  </a:lnTo>
                  <a:lnTo>
                    <a:pt x="350052" y="1212977"/>
                  </a:lnTo>
                  <a:lnTo>
                    <a:pt x="399554" y="1187745"/>
                  </a:lnTo>
                  <a:lnTo>
                    <a:pt x="448147" y="1160806"/>
                  </a:lnTo>
                  <a:lnTo>
                    <a:pt x="495774" y="1132193"/>
                  </a:lnTo>
                  <a:lnTo>
                    <a:pt x="542375" y="1101939"/>
                  </a:lnTo>
                  <a:lnTo>
                    <a:pt x="587896" y="1070082"/>
                  </a:lnTo>
                  <a:lnTo>
                    <a:pt x="632281" y="1036660"/>
                  </a:lnTo>
                  <a:lnTo>
                    <a:pt x="675476" y="1001714"/>
                  </a:lnTo>
                  <a:lnTo>
                    <a:pt x="717429" y="965286"/>
                  </a:lnTo>
                  <a:lnTo>
                    <a:pt x="758088" y="927420"/>
                  </a:lnTo>
                  <a:lnTo>
                    <a:pt x="797406" y="888163"/>
                  </a:lnTo>
                  <a:lnTo>
                    <a:pt x="835333" y="847560"/>
                  </a:lnTo>
                  <a:lnTo>
                    <a:pt x="871825" y="805663"/>
                  </a:lnTo>
                  <a:lnTo>
                    <a:pt x="906836" y="762521"/>
                  </a:lnTo>
                  <a:lnTo>
                    <a:pt x="940325" y="718187"/>
                  </a:lnTo>
                  <a:lnTo>
                    <a:pt x="972251" y="672714"/>
                  </a:lnTo>
                  <a:lnTo>
                    <a:pt x="1002575" y="626158"/>
                  </a:lnTo>
                  <a:lnTo>
                    <a:pt x="1031261" y="578575"/>
                  </a:lnTo>
                  <a:lnTo>
                    <a:pt x="1058273" y="530022"/>
                  </a:lnTo>
                  <a:lnTo>
                    <a:pt x="1083580" y="480559"/>
                  </a:lnTo>
                  <a:lnTo>
                    <a:pt x="1107150" y="430245"/>
                  </a:lnTo>
                  <a:lnTo>
                    <a:pt x="1128954" y="379141"/>
                  </a:lnTo>
                  <a:lnTo>
                    <a:pt x="1148968" y="327310"/>
                  </a:lnTo>
                  <a:lnTo>
                    <a:pt x="1167165" y="274814"/>
                  </a:lnTo>
                  <a:lnTo>
                    <a:pt x="1183525" y="221716"/>
                  </a:lnTo>
                  <a:lnTo>
                    <a:pt x="1128754" y="205879"/>
                  </a:lnTo>
                  <a:lnTo>
                    <a:pt x="1073984" y="190042"/>
                  </a:lnTo>
                  <a:lnTo>
                    <a:pt x="1019213" y="174205"/>
                  </a:lnTo>
                  <a:lnTo>
                    <a:pt x="964442" y="158368"/>
                  </a:lnTo>
                  <a:lnTo>
                    <a:pt x="909672" y="142531"/>
                  </a:lnTo>
                  <a:lnTo>
                    <a:pt x="854901" y="126694"/>
                  </a:lnTo>
                  <a:lnTo>
                    <a:pt x="800130" y="110858"/>
                  </a:lnTo>
                  <a:lnTo>
                    <a:pt x="745360" y="95021"/>
                  </a:lnTo>
                  <a:lnTo>
                    <a:pt x="690589" y="79184"/>
                  </a:lnTo>
                  <a:lnTo>
                    <a:pt x="635818" y="63347"/>
                  </a:lnTo>
                  <a:lnTo>
                    <a:pt x="581048" y="47510"/>
                  </a:lnTo>
                  <a:lnTo>
                    <a:pt x="526277" y="31673"/>
                  </a:lnTo>
                  <a:lnTo>
                    <a:pt x="471506" y="15836"/>
                  </a:lnTo>
                  <a:lnTo>
                    <a:pt x="416736" y="0"/>
                  </a:lnTo>
                  <a:lnTo>
                    <a:pt x="399457" y="52797"/>
                  </a:lnTo>
                  <a:lnTo>
                    <a:pt x="378548" y="104264"/>
                  </a:lnTo>
                  <a:lnTo>
                    <a:pt x="354110" y="154153"/>
                  </a:lnTo>
                  <a:lnTo>
                    <a:pt x="326261" y="202221"/>
                  </a:lnTo>
                  <a:lnTo>
                    <a:pt x="295136" y="248235"/>
                  </a:lnTo>
                  <a:lnTo>
                    <a:pt x="260886" y="291973"/>
                  </a:lnTo>
                  <a:lnTo>
                    <a:pt x="223676" y="333223"/>
                  </a:lnTo>
                  <a:lnTo>
                    <a:pt x="183688" y="371785"/>
                  </a:lnTo>
                  <a:lnTo>
                    <a:pt x="141114" y="407472"/>
                  </a:lnTo>
                  <a:lnTo>
                    <a:pt x="96161" y="440111"/>
                  </a:lnTo>
                  <a:lnTo>
                    <a:pt x="49047" y="469545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5293619" y="4588819"/>
              <a:ext cx="1502486" cy="906348"/>
            </a:xfrm>
            <a:custGeom>
              <a:avLst/>
              <a:pathLst>
                <a:path w="1502486" h="906348">
                  <a:moveTo>
                    <a:pt x="401190" y="0"/>
                  </a:moveTo>
                  <a:lnTo>
                    <a:pt x="372533" y="49289"/>
                  </a:lnTo>
                  <a:lnTo>
                    <a:pt x="343877" y="98578"/>
                  </a:lnTo>
                  <a:lnTo>
                    <a:pt x="315221" y="147867"/>
                  </a:lnTo>
                  <a:lnTo>
                    <a:pt x="286564" y="197157"/>
                  </a:lnTo>
                  <a:lnTo>
                    <a:pt x="257908" y="246446"/>
                  </a:lnTo>
                  <a:lnTo>
                    <a:pt x="229251" y="295735"/>
                  </a:lnTo>
                  <a:lnTo>
                    <a:pt x="200595" y="345025"/>
                  </a:lnTo>
                  <a:lnTo>
                    <a:pt x="171938" y="394314"/>
                  </a:lnTo>
                  <a:lnTo>
                    <a:pt x="143282" y="443603"/>
                  </a:lnTo>
                  <a:lnTo>
                    <a:pt x="114625" y="492893"/>
                  </a:lnTo>
                  <a:lnTo>
                    <a:pt x="85969" y="542182"/>
                  </a:lnTo>
                  <a:lnTo>
                    <a:pt x="57312" y="591471"/>
                  </a:lnTo>
                  <a:lnTo>
                    <a:pt x="28656" y="640761"/>
                  </a:lnTo>
                  <a:lnTo>
                    <a:pt x="0" y="690050"/>
                  </a:lnTo>
                  <a:lnTo>
                    <a:pt x="48815" y="717299"/>
                  </a:lnTo>
                  <a:lnTo>
                    <a:pt x="98555" y="742822"/>
                  </a:lnTo>
                  <a:lnTo>
                    <a:pt x="149159" y="766587"/>
                  </a:lnTo>
                  <a:lnTo>
                    <a:pt x="200563" y="788566"/>
                  </a:lnTo>
                  <a:lnTo>
                    <a:pt x="252705" y="808732"/>
                  </a:lnTo>
                  <a:lnTo>
                    <a:pt x="305522" y="827060"/>
                  </a:lnTo>
                  <a:lnTo>
                    <a:pt x="358948" y="843527"/>
                  </a:lnTo>
                  <a:lnTo>
                    <a:pt x="412918" y="858113"/>
                  </a:lnTo>
                  <a:lnTo>
                    <a:pt x="467365" y="870801"/>
                  </a:lnTo>
                  <a:lnTo>
                    <a:pt x="522223" y="881574"/>
                  </a:lnTo>
                  <a:lnTo>
                    <a:pt x="577425" y="890420"/>
                  </a:lnTo>
                  <a:lnTo>
                    <a:pt x="632903" y="897328"/>
                  </a:lnTo>
                  <a:lnTo>
                    <a:pt x="688588" y="902289"/>
                  </a:lnTo>
                  <a:lnTo>
                    <a:pt x="744413" y="905296"/>
                  </a:lnTo>
                  <a:lnTo>
                    <a:pt x="800310" y="906348"/>
                  </a:lnTo>
                  <a:lnTo>
                    <a:pt x="856208" y="905441"/>
                  </a:lnTo>
                  <a:lnTo>
                    <a:pt x="912041" y="902578"/>
                  </a:lnTo>
                  <a:lnTo>
                    <a:pt x="967739" y="897762"/>
                  </a:lnTo>
                  <a:lnTo>
                    <a:pt x="1023235" y="890998"/>
                  </a:lnTo>
                  <a:lnTo>
                    <a:pt x="1078459" y="882296"/>
                  </a:lnTo>
                  <a:lnTo>
                    <a:pt x="1133345" y="871665"/>
                  </a:lnTo>
                  <a:lnTo>
                    <a:pt x="1187825" y="859118"/>
                  </a:lnTo>
                  <a:lnTo>
                    <a:pt x="1241833" y="844672"/>
                  </a:lnTo>
                  <a:lnTo>
                    <a:pt x="1295301" y="828344"/>
                  </a:lnTo>
                  <a:lnTo>
                    <a:pt x="1348165" y="810153"/>
                  </a:lnTo>
                  <a:lnTo>
                    <a:pt x="1400360" y="790123"/>
                  </a:lnTo>
                  <a:lnTo>
                    <a:pt x="1451821" y="768277"/>
                  </a:lnTo>
                  <a:lnTo>
                    <a:pt x="1502486" y="744643"/>
                  </a:lnTo>
                  <a:lnTo>
                    <a:pt x="1477482" y="693404"/>
                  </a:lnTo>
                  <a:lnTo>
                    <a:pt x="1452478" y="642165"/>
                  </a:lnTo>
                  <a:lnTo>
                    <a:pt x="1427474" y="590926"/>
                  </a:lnTo>
                  <a:lnTo>
                    <a:pt x="1402471" y="539687"/>
                  </a:lnTo>
                  <a:lnTo>
                    <a:pt x="1377467" y="488447"/>
                  </a:lnTo>
                  <a:lnTo>
                    <a:pt x="1352463" y="437208"/>
                  </a:lnTo>
                  <a:lnTo>
                    <a:pt x="1327459" y="385969"/>
                  </a:lnTo>
                  <a:lnTo>
                    <a:pt x="1302456" y="334730"/>
                  </a:lnTo>
                  <a:lnTo>
                    <a:pt x="1277452" y="283491"/>
                  </a:lnTo>
                  <a:lnTo>
                    <a:pt x="1252448" y="232252"/>
                  </a:lnTo>
                  <a:lnTo>
                    <a:pt x="1227444" y="181013"/>
                  </a:lnTo>
                  <a:lnTo>
                    <a:pt x="1202440" y="129774"/>
                  </a:lnTo>
                  <a:lnTo>
                    <a:pt x="1177437" y="78535"/>
                  </a:lnTo>
                  <a:lnTo>
                    <a:pt x="1152433" y="27296"/>
                  </a:lnTo>
                  <a:lnTo>
                    <a:pt x="1101370" y="50036"/>
                  </a:lnTo>
                  <a:lnTo>
                    <a:pt x="1048841" y="69146"/>
                  </a:lnTo>
                  <a:lnTo>
                    <a:pt x="995103" y="84534"/>
                  </a:lnTo>
                  <a:lnTo>
                    <a:pt x="940420" y="96122"/>
                  </a:lnTo>
                  <a:lnTo>
                    <a:pt x="885060" y="103855"/>
                  </a:lnTo>
                  <a:lnTo>
                    <a:pt x="829294" y="107695"/>
                  </a:lnTo>
                  <a:lnTo>
                    <a:pt x="773397" y="107623"/>
                  </a:lnTo>
                  <a:lnTo>
                    <a:pt x="717642" y="103638"/>
                  </a:lnTo>
                  <a:lnTo>
                    <a:pt x="662302" y="95762"/>
                  </a:lnTo>
                  <a:lnTo>
                    <a:pt x="607649" y="84031"/>
                  </a:lnTo>
                  <a:lnTo>
                    <a:pt x="553951" y="68504"/>
                  </a:lnTo>
                  <a:lnTo>
                    <a:pt x="501472" y="49258"/>
                  </a:lnTo>
                  <a:lnTo>
                    <a:pt x="450468" y="26385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4667722" y="4255320"/>
              <a:ext cx="1027087" cy="1023549"/>
            </a:xfrm>
            <a:custGeom>
              <a:avLst/>
              <a:pathLst>
                <a:path w="1027087" h="1023549">
                  <a:moveTo>
                    <a:pt x="714138" y="0"/>
                  </a:moveTo>
                  <a:lnTo>
                    <a:pt x="663129" y="25467"/>
                  </a:lnTo>
                  <a:lnTo>
                    <a:pt x="612119" y="50935"/>
                  </a:lnTo>
                  <a:lnTo>
                    <a:pt x="561109" y="76403"/>
                  </a:lnTo>
                  <a:lnTo>
                    <a:pt x="510099" y="101871"/>
                  </a:lnTo>
                  <a:lnTo>
                    <a:pt x="459089" y="127339"/>
                  </a:lnTo>
                  <a:lnTo>
                    <a:pt x="408079" y="152807"/>
                  </a:lnTo>
                  <a:lnTo>
                    <a:pt x="357069" y="178275"/>
                  </a:lnTo>
                  <a:lnTo>
                    <a:pt x="306059" y="203743"/>
                  </a:lnTo>
                  <a:lnTo>
                    <a:pt x="255049" y="229211"/>
                  </a:lnTo>
                  <a:lnTo>
                    <a:pt x="204039" y="254679"/>
                  </a:lnTo>
                  <a:lnTo>
                    <a:pt x="153029" y="280147"/>
                  </a:lnTo>
                  <a:lnTo>
                    <a:pt x="102019" y="305615"/>
                  </a:lnTo>
                  <a:lnTo>
                    <a:pt x="51009" y="331083"/>
                  </a:lnTo>
                  <a:lnTo>
                    <a:pt x="0" y="356551"/>
                  </a:lnTo>
                  <a:lnTo>
                    <a:pt x="25205" y="404947"/>
                  </a:lnTo>
                  <a:lnTo>
                    <a:pt x="52049" y="452454"/>
                  </a:lnTo>
                  <a:lnTo>
                    <a:pt x="80502" y="499015"/>
                  </a:lnTo>
                  <a:lnTo>
                    <a:pt x="110529" y="544577"/>
                  </a:lnTo>
                  <a:lnTo>
                    <a:pt x="142096" y="589085"/>
                  </a:lnTo>
                  <a:lnTo>
                    <a:pt x="175165" y="632489"/>
                  </a:lnTo>
                  <a:lnTo>
                    <a:pt x="209698" y="674738"/>
                  </a:lnTo>
                  <a:lnTo>
                    <a:pt x="245656" y="715782"/>
                  </a:lnTo>
                  <a:lnTo>
                    <a:pt x="282994" y="755572"/>
                  </a:lnTo>
                  <a:lnTo>
                    <a:pt x="321671" y="794064"/>
                  </a:lnTo>
                  <a:lnTo>
                    <a:pt x="361641" y="831211"/>
                  </a:lnTo>
                  <a:lnTo>
                    <a:pt x="402857" y="866970"/>
                  </a:lnTo>
                  <a:lnTo>
                    <a:pt x="445271" y="901300"/>
                  </a:lnTo>
                  <a:lnTo>
                    <a:pt x="488834" y="934161"/>
                  </a:lnTo>
                  <a:lnTo>
                    <a:pt x="533494" y="965513"/>
                  </a:lnTo>
                  <a:lnTo>
                    <a:pt x="579199" y="995321"/>
                  </a:lnTo>
                  <a:lnTo>
                    <a:pt x="625897" y="1023549"/>
                  </a:lnTo>
                  <a:lnTo>
                    <a:pt x="654553" y="974260"/>
                  </a:lnTo>
                  <a:lnTo>
                    <a:pt x="683210" y="924970"/>
                  </a:lnTo>
                  <a:lnTo>
                    <a:pt x="711866" y="875681"/>
                  </a:lnTo>
                  <a:lnTo>
                    <a:pt x="740523" y="826392"/>
                  </a:lnTo>
                  <a:lnTo>
                    <a:pt x="769179" y="777102"/>
                  </a:lnTo>
                  <a:lnTo>
                    <a:pt x="797835" y="727813"/>
                  </a:lnTo>
                  <a:lnTo>
                    <a:pt x="826492" y="678524"/>
                  </a:lnTo>
                  <a:lnTo>
                    <a:pt x="855148" y="629234"/>
                  </a:lnTo>
                  <a:lnTo>
                    <a:pt x="883805" y="579945"/>
                  </a:lnTo>
                  <a:lnTo>
                    <a:pt x="912461" y="530656"/>
                  </a:lnTo>
                  <a:lnTo>
                    <a:pt x="941118" y="481367"/>
                  </a:lnTo>
                  <a:lnTo>
                    <a:pt x="969774" y="432077"/>
                  </a:lnTo>
                  <a:lnTo>
                    <a:pt x="998431" y="382788"/>
                  </a:lnTo>
                  <a:lnTo>
                    <a:pt x="1027087" y="333499"/>
                  </a:lnTo>
                  <a:lnTo>
                    <a:pt x="978065" y="302563"/>
                  </a:lnTo>
                  <a:lnTo>
                    <a:pt x="931418" y="268151"/>
                  </a:lnTo>
                  <a:lnTo>
                    <a:pt x="887391" y="230445"/>
                  </a:lnTo>
                  <a:lnTo>
                    <a:pt x="846216" y="189642"/>
                  </a:lnTo>
                  <a:lnTo>
                    <a:pt x="808112" y="145959"/>
                  </a:lnTo>
                  <a:lnTo>
                    <a:pt x="773278" y="99626"/>
                  </a:lnTo>
                  <a:lnTo>
                    <a:pt x="741898" y="50887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4499705" y="3059097"/>
              <a:ext cx="917426" cy="1552774"/>
            </a:xfrm>
            <a:custGeom>
              <a:avLst/>
              <a:pathLst>
                <a:path w="917426" h="1552774">
                  <a:moveTo>
                    <a:pt x="917426" y="419835"/>
                  </a:moveTo>
                  <a:lnTo>
                    <a:pt x="868936" y="389847"/>
                  </a:lnTo>
                  <a:lnTo>
                    <a:pt x="820445" y="359859"/>
                  </a:lnTo>
                  <a:lnTo>
                    <a:pt x="771955" y="329870"/>
                  </a:lnTo>
                  <a:lnTo>
                    <a:pt x="723464" y="299882"/>
                  </a:lnTo>
                  <a:lnTo>
                    <a:pt x="674974" y="269894"/>
                  </a:lnTo>
                  <a:lnTo>
                    <a:pt x="626483" y="239906"/>
                  </a:lnTo>
                  <a:lnTo>
                    <a:pt x="577993" y="209917"/>
                  </a:lnTo>
                  <a:lnTo>
                    <a:pt x="529502" y="179929"/>
                  </a:lnTo>
                  <a:lnTo>
                    <a:pt x="481011" y="149941"/>
                  </a:lnTo>
                  <a:lnTo>
                    <a:pt x="432521" y="119953"/>
                  </a:lnTo>
                  <a:lnTo>
                    <a:pt x="384030" y="89964"/>
                  </a:lnTo>
                  <a:lnTo>
                    <a:pt x="335540" y="59976"/>
                  </a:lnTo>
                  <a:lnTo>
                    <a:pt x="287049" y="29988"/>
                  </a:lnTo>
                  <a:lnTo>
                    <a:pt x="238559" y="0"/>
                  </a:lnTo>
                  <a:lnTo>
                    <a:pt x="210881" y="46497"/>
                  </a:lnTo>
                  <a:lnTo>
                    <a:pt x="184795" y="93906"/>
                  </a:lnTo>
                  <a:lnTo>
                    <a:pt x="160331" y="142172"/>
                  </a:lnTo>
                  <a:lnTo>
                    <a:pt x="137517" y="191239"/>
                  </a:lnTo>
                  <a:lnTo>
                    <a:pt x="116379" y="241052"/>
                  </a:lnTo>
                  <a:lnTo>
                    <a:pt x="96941" y="291552"/>
                  </a:lnTo>
                  <a:lnTo>
                    <a:pt x="79226" y="342681"/>
                  </a:lnTo>
                  <a:lnTo>
                    <a:pt x="63254" y="394382"/>
                  </a:lnTo>
                  <a:lnTo>
                    <a:pt x="49043" y="446595"/>
                  </a:lnTo>
                  <a:lnTo>
                    <a:pt x="36610" y="499259"/>
                  </a:lnTo>
                  <a:lnTo>
                    <a:pt x="25969" y="552314"/>
                  </a:lnTo>
                  <a:lnTo>
                    <a:pt x="17133" y="605699"/>
                  </a:lnTo>
                  <a:lnTo>
                    <a:pt x="10110" y="659353"/>
                  </a:lnTo>
                  <a:lnTo>
                    <a:pt x="4910" y="713215"/>
                  </a:lnTo>
                  <a:lnTo>
                    <a:pt x="1539" y="767221"/>
                  </a:lnTo>
                  <a:lnTo>
                    <a:pt x="0" y="821311"/>
                  </a:lnTo>
                  <a:lnTo>
                    <a:pt x="294" y="875422"/>
                  </a:lnTo>
                  <a:lnTo>
                    <a:pt x="2423" y="929492"/>
                  </a:lnTo>
                  <a:lnTo>
                    <a:pt x="6383" y="983459"/>
                  </a:lnTo>
                  <a:lnTo>
                    <a:pt x="12169" y="1037260"/>
                  </a:lnTo>
                  <a:lnTo>
                    <a:pt x="19776" y="1090834"/>
                  </a:lnTo>
                  <a:lnTo>
                    <a:pt x="29194" y="1144120"/>
                  </a:lnTo>
                  <a:lnTo>
                    <a:pt x="40412" y="1197056"/>
                  </a:lnTo>
                  <a:lnTo>
                    <a:pt x="53418" y="1249582"/>
                  </a:lnTo>
                  <a:lnTo>
                    <a:pt x="68197" y="1301636"/>
                  </a:lnTo>
                  <a:lnTo>
                    <a:pt x="84731" y="1353160"/>
                  </a:lnTo>
                  <a:lnTo>
                    <a:pt x="103002" y="1404094"/>
                  </a:lnTo>
                  <a:lnTo>
                    <a:pt x="122989" y="1454379"/>
                  </a:lnTo>
                  <a:lnTo>
                    <a:pt x="144669" y="1503958"/>
                  </a:lnTo>
                  <a:lnTo>
                    <a:pt x="168016" y="1552774"/>
                  </a:lnTo>
                  <a:lnTo>
                    <a:pt x="219026" y="1527306"/>
                  </a:lnTo>
                  <a:lnTo>
                    <a:pt x="270036" y="1501838"/>
                  </a:lnTo>
                  <a:lnTo>
                    <a:pt x="321046" y="1476370"/>
                  </a:lnTo>
                  <a:lnTo>
                    <a:pt x="372056" y="1450902"/>
                  </a:lnTo>
                  <a:lnTo>
                    <a:pt x="423066" y="1425434"/>
                  </a:lnTo>
                  <a:lnTo>
                    <a:pt x="474076" y="1399966"/>
                  </a:lnTo>
                  <a:lnTo>
                    <a:pt x="525086" y="1374498"/>
                  </a:lnTo>
                  <a:lnTo>
                    <a:pt x="576096" y="1349030"/>
                  </a:lnTo>
                  <a:lnTo>
                    <a:pt x="627106" y="1323562"/>
                  </a:lnTo>
                  <a:lnTo>
                    <a:pt x="678115" y="1298094"/>
                  </a:lnTo>
                  <a:lnTo>
                    <a:pt x="729125" y="1272626"/>
                  </a:lnTo>
                  <a:lnTo>
                    <a:pt x="780135" y="1247158"/>
                  </a:lnTo>
                  <a:lnTo>
                    <a:pt x="831145" y="1221690"/>
                  </a:lnTo>
                  <a:lnTo>
                    <a:pt x="882155" y="1196222"/>
                  </a:lnTo>
                  <a:lnTo>
                    <a:pt x="859642" y="1147025"/>
                  </a:lnTo>
                  <a:lnTo>
                    <a:pt x="840513" y="1096415"/>
                  </a:lnTo>
                  <a:lnTo>
                    <a:pt x="824856" y="1044626"/>
                  </a:lnTo>
                  <a:lnTo>
                    <a:pt x="812744" y="991896"/>
                  </a:lnTo>
                  <a:lnTo>
                    <a:pt x="804232" y="938465"/>
                  </a:lnTo>
                  <a:lnTo>
                    <a:pt x="799358" y="884581"/>
                  </a:lnTo>
                  <a:lnTo>
                    <a:pt x="798147" y="830491"/>
                  </a:lnTo>
                  <a:lnTo>
                    <a:pt x="800602" y="776443"/>
                  </a:lnTo>
                  <a:lnTo>
                    <a:pt x="806713" y="722685"/>
                  </a:lnTo>
                  <a:lnTo>
                    <a:pt x="816452" y="669465"/>
                  </a:lnTo>
                  <a:lnTo>
                    <a:pt x="829774" y="617027"/>
                  </a:lnTo>
                  <a:lnTo>
                    <a:pt x="846618" y="565611"/>
                  </a:lnTo>
                  <a:lnTo>
                    <a:pt x="866906" y="515455"/>
                  </a:lnTo>
                  <a:lnTo>
                    <a:pt x="890545" y="466789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738264" y="2302368"/>
              <a:ext cx="1357735" cy="1176564"/>
            </a:xfrm>
            <a:custGeom>
              <a:avLst/>
              <a:pathLst>
                <a:path w="1357735" h="1176564">
                  <a:moveTo>
                    <a:pt x="1357735" y="798200"/>
                  </a:moveTo>
                  <a:lnTo>
                    <a:pt x="1357735" y="741185"/>
                  </a:lnTo>
                  <a:lnTo>
                    <a:pt x="1357735" y="684171"/>
                  </a:lnTo>
                  <a:lnTo>
                    <a:pt x="1357735" y="627157"/>
                  </a:lnTo>
                  <a:lnTo>
                    <a:pt x="1357735" y="570142"/>
                  </a:lnTo>
                  <a:lnTo>
                    <a:pt x="1357735" y="513128"/>
                  </a:lnTo>
                  <a:lnTo>
                    <a:pt x="1357735" y="456114"/>
                  </a:lnTo>
                  <a:lnTo>
                    <a:pt x="1357735" y="399100"/>
                  </a:lnTo>
                  <a:lnTo>
                    <a:pt x="1357735" y="342085"/>
                  </a:lnTo>
                  <a:lnTo>
                    <a:pt x="1357735" y="285071"/>
                  </a:lnTo>
                  <a:lnTo>
                    <a:pt x="1357735" y="228057"/>
                  </a:lnTo>
                  <a:lnTo>
                    <a:pt x="1357735" y="171042"/>
                  </a:lnTo>
                  <a:lnTo>
                    <a:pt x="1357735" y="114028"/>
                  </a:lnTo>
                  <a:lnTo>
                    <a:pt x="1357735" y="57014"/>
                  </a:lnTo>
                  <a:lnTo>
                    <a:pt x="1357735" y="0"/>
                  </a:lnTo>
                  <a:lnTo>
                    <a:pt x="1303631" y="917"/>
                  </a:lnTo>
                  <a:lnTo>
                    <a:pt x="1249589" y="3667"/>
                  </a:lnTo>
                  <a:lnTo>
                    <a:pt x="1195672" y="8247"/>
                  </a:lnTo>
                  <a:lnTo>
                    <a:pt x="1141940" y="14652"/>
                  </a:lnTo>
                  <a:lnTo>
                    <a:pt x="1088457" y="22874"/>
                  </a:lnTo>
                  <a:lnTo>
                    <a:pt x="1035283" y="32904"/>
                  </a:lnTo>
                  <a:lnTo>
                    <a:pt x="982479" y="44731"/>
                  </a:lnTo>
                  <a:lnTo>
                    <a:pt x="930107" y="58340"/>
                  </a:lnTo>
                  <a:lnTo>
                    <a:pt x="878226" y="73716"/>
                  </a:lnTo>
                  <a:lnTo>
                    <a:pt x="826896" y="90842"/>
                  </a:lnTo>
                  <a:lnTo>
                    <a:pt x="776175" y="109698"/>
                  </a:lnTo>
                  <a:lnTo>
                    <a:pt x="726123" y="130262"/>
                  </a:lnTo>
                  <a:lnTo>
                    <a:pt x="676797" y="152510"/>
                  </a:lnTo>
                  <a:lnTo>
                    <a:pt x="628253" y="176417"/>
                  </a:lnTo>
                  <a:lnTo>
                    <a:pt x="580547" y="201956"/>
                  </a:lnTo>
                  <a:lnTo>
                    <a:pt x="533734" y="229097"/>
                  </a:lnTo>
                  <a:lnTo>
                    <a:pt x="487868" y="257809"/>
                  </a:lnTo>
                  <a:lnTo>
                    <a:pt x="443001" y="288059"/>
                  </a:lnTo>
                  <a:lnTo>
                    <a:pt x="399185" y="319812"/>
                  </a:lnTo>
                  <a:lnTo>
                    <a:pt x="356471" y="353032"/>
                  </a:lnTo>
                  <a:lnTo>
                    <a:pt x="314907" y="387680"/>
                  </a:lnTo>
                  <a:lnTo>
                    <a:pt x="274541" y="423717"/>
                  </a:lnTo>
                  <a:lnTo>
                    <a:pt x="235420" y="461102"/>
                  </a:lnTo>
                  <a:lnTo>
                    <a:pt x="197588" y="499791"/>
                  </a:lnTo>
                  <a:lnTo>
                    <a:pt x="161089" y="539739"/>
                  </a:lnTo>
                  <a:lnTo>
                    <a:pt x="125965" y="580902"/>
                  </a:lnTo>
                  <a:lnTo>
                    <a:pt x="92256" y="623232"/>
                  </a:lnTo>
                  <a:lnTo>
                    <a:pt x="60001" y="666679"/>
                  </a:lnTo>
                  <a:lnTo>
                    <a:pt x="29237" y="711195"/>
                  </a:lnTo>
                  <a:lnTo>
                    <a:pt x="0" y="756728"/>
                  </a:lnTo>
                  <a:lnTo>
                    <a:pt x="48490" y="786717"/>
                  </a:lnTo>
                  <a:lnTo>
                    <a:pt x="96981" y="816705"/>
                  </a:lnTo>
                  <a:lnTo>
                    <a:pt x="145471" y="846693"/>
                  </a:lnTo>
                  <a:lnTo>
                    <a:pt x="193962" y="876681"/>
                  </a:lnTo>
                  <a:lnTo>
                    <a:pt x="242452" y="906670"/>
                  </a:lnTo>
                  <a:lnTo>
                    <a:pt x="290943" y="936658"/>
                  </a:lnTo>
                  <a:lnTo>
                    <a:pt x="339433" y="966646"/>
                  </a:lnTo>
                  <a:lnTo>
                    <a:pt x="387924" y="996634"/>
                  </a:lnTo>
                  <a:lnTo>
                    <a:pt x="436414" y="1026623"/>
                  </a:lnTo>
                  <a:lnTo>
                    <a:pt x="484905" y="1056611"/>
                  </a:lnTo>
                  <a:lnTo>
                    <a:pt x="533396" y="1086599"/>
                  </a:lnTo>
                  <a:lnTo>
                    <a:pt x="581886" y="1116588"/>
                  </a:lnTo>
                  <a:lnTo>
                    <a:pt x="630377" y="1146576"/>
                  </a:lnTo>
                  <a:lnTo>
                    <a:pt x="678867" y="1176564"/>
                  </a:lnTo>
                  <a:lnTo>
                    <a:pt x="708868" y="1131540"/>
                  </a:lnTo>
                  <a:lnTo>
                    <a:pt x="741850" y="1088651"/>
                  </a:lnTo>
                  <a:lnTo>
                    <a:pt x="777661" y="1048095"/>
                  </a:lnTo>
                  <a:lnTo>
                    <a:pt x="816138" y="1010058"/>
                  </a:lnTo>
                  <a:lnTo>
                    <a:pt x="857103" y="974716"/>
                  </a:lnTo>
                  <a:lnTo>
                    <a:pt x="900368" y="942229"/>
                  </a:lnTo>
                  <a:lnTo>
                    <a:pt x="945735" y="912748"/>
                  </a:lnTo>
                  <a:lnTo>
                    <a:pt x="992994" y="886409"/>
                  </a:lnTo>
                  <a:lnTo>
                    <a:pt x="1041929" y="863331"/>
                  </a:lnTo>
                  <a:lnTo>
                    <a:pt x="1092315" y="843621"/>
                  </a:lnTo>
                  <a:lnTo>
                    <a:pt x="1143921" y="827370"/>
                  </a:lnTo>
                  <a:lnTo>
                    <a:pt x="1196509" y="814652"/>
                  </a:lnTo>
                  <a:lnTo>
                    <a:pt x="1249838" y="805526"/>
                  </a:lnTo>
                  <a:lnTo>
                    <a:pt x="1303662" y="800033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6384484" y="272690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050317" y="3564053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795439" y="458281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835556" y="500878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066229" y="4631568"/>
              <a:ext cx="313358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82964" y="3757940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296140" y="276644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181600" y="1281260"/>
              <a:ext cx="1828800" cy="225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8091500" y="1723008"/>
              <a:ext cx="39910" cy="43515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8111455" y="1920804"/>
              <a:ext cx="0" cy="3955928"/>
            </a:xfrm>
            <a:custGeom>
              <a:avLst/>
              <a:pathLst>
                <a:path w="0" h="3955928">
                  <a:moveTo>
                    <a:pt x="0" y="3955928"/>
                  </a:moveTo>
                  <a:lnTo>
                    <a:pt x="0" y="0"/>
                  </a:lnTo>
                </a:path>
              </a:pathLst>
            </a:custGeom>
            <a:ln w="5420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8131410" y="1903268"/>
              <a:ext cx="3991000" cy="3991000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0126910" y="2302368"/>
              <a:ext cx="1151327" cy="1043467"/>
            </a:xfrm>
            <a:custGeom>
              <a:avLst/>
              <a:pathLst>
                <a:path w="1151327" h="1043467">
                  <a:moveTo>
                    <a:pt x="575663" y="1043467"/>
                  </a:moveTo>
                  <a:lnTo>
                    <a:pt x="616782" y="1003972"/>
                  </a:lnTo>
                  <a:lnTo>
                    <a:pt x="657901" y="964477"/>
                  </a:lnTo>
                  <a:lnTo>
                    <a:pt x="699020" y="924982"/>
                  </a:lnTo>
                  <a:lnTo>
                    <a:pt x="740139" y="885486"/>
                  </a:lnTo>
                  <a:lnTo>
                    <a:pt x="781258" y="845991"/>
                  </a:lnTo>
                  <a:lnTo>
                    <a:pt x="822376" y="806496"/>
                  </a:lnTo>
                  <a:lnTo>
                    <a:pt x="863495" y="767001"/>
                  </a:lnTo>
                  <a:lnTo>
                    <a:pt x="904614" y="727506"/>
                  </a:lnTo>
                  <a:lnTo>
                    <a:pt x="945733" y="688010"/>
                  </a:lnTo>
                  <a:lnTo>
                    <a:pt x="986852" y="648515"/>
                  </a:lnTo>
                  <a:lnTo>
                    <a:pt x="1027971" y="609020"/>
                  </a:lnTo>
                  <a:lnTo>
                    <a:pt x="1069090" y="569525"/>
                  </a:lnTo>
                  <a:lnTo>
                    <a:pt x="1110208" y="530030"/>
                  </a:lnTo>
                  <a:lnTo>
                    <a:pt x="1151327" y="490534"/>
                  </a:lnTo>
                  <a:lnTo>
                    <a:pt x="1111898" y="450898"/>
                  </a:lnTo>
                  <a:lnTo>
                    <a:pt x="1071105" y="412666"/>
                  </a:lnTo>
                  <a:lnTo>
                    <a:pt x="1028998" y="375885"/>
                  </a:lnTo>
                  <a:lnTo>
                    <a:pt x="985630" y="340602"/>
                  </a:lnTo>
                  <a:lnTo>
                    <a:pt x="941052" y="306859"/>
                  </a:lnTo>
                  <a:lnTo>
                    <a:pt x="895320" y="274698"/>
                  </a:lnTo>
                  <a:lnTo>
                    <a:pt x="848490" y="244158"/>
                  </a:lnTo>
                  <a:lnTo>
                    <a:pt x="800619" y="215276"/>
                  </a:lnTo>
                  <a:lnTo>
                    <a:pt x="751767" y="188089"/>
                  </a:lnTo>
                  <a:lnTo>
                    <a:pt x="701992" y="162628"/>
                  </a:lnTo>
                  <a:lnTo>
                    <a:pt x="651356" y="138927"/>
                  </a:lnTo>
                  <a:lnTo>
                    <a:pt x="599922" y="117012"/>
                  </a:lnTo>
                  <a:lnTo>
                    <a:pt x="547751" y="96913"/>
                  </a:lnTo>
                  <a:lnTo>
                    <a:pt x="494909" y="78652"/>
                  </a:lnTo>
                  <a:lnTo>
                    <a:pt x="441460" y="62253"/>
                  </a:lnTo>
                  <a:lnTo>
                    <a:pt x="387469" y="47736"/>
                  </a:lnTo>
                  <a:lnTo>
                    <a:pt x="333003" y="35118"/>
                  </a:lnTo>
                  <a:lnTo>
                    <a:pt x="278129" y="24414"/>
                  </a:lnTo>
                  <a:lnTo>
                    <a:pt x="222914" y="15639"/>
                  </a:lnTo>
                  <a:lnTo>
                    <a:pt x="167425" y="8803"/>
                  </a:lnTo>
                  <a:lnTo>
                    <a:pt x="111731" y="3914"/>
                  </a:lnTo>
                  <a:lnTo>
                    <a:pt x="55899" y="978"/>
                  </a:lnTo>
                  <a:lnTo>
                    <a:pt x="0" y="0"/>
                  </a:lnTo>
                  <a:lnTo>
                    <a:pt x="0" y="57014"/>
                  </a:lnTo>
                  <a:lnTo>
                    <a:pt x="0" y="114028"/>
                  </a:lnTo>
                  <a:lnTo>
                    <a:pt x="0" y="171042"/>
                  </a:lnTo>
                  <a:lnTo>
                    <a:pt x="0" y="228057"/>
                  </a:lnTo>
                  <a:lnTo>
                    <a:pt x="0" y="285071"/>
                  </a:lnTo>
                  <a:lnTo>
                    <a:pt x="0" y="342085"/>
                  </a:lnTo>
                  <a:lnTo>
                    <a:pt x="0" y="399100"/>
                  </a:lnTo>
                  <a:lnTo>
                    <a:pt x="0" y="456114"/>
                  </a:lnTo>
                  <a:lnTo>
                    <a:pt x="0" y="513128"/>
                  </a:lnTo>
                  <a:lnTo>
                    <a:pt x="0" y="570142"/>
                  </a:lnTo>
                  <a:lnTo>
                    <a:pt x="0" y="627157"/>
                  </a:lnTo>
                  <a:lnTo>
                    <a:pt x="0" y="684171"/>
                  </a:lnTo>
                  <a:lnTo>
                    <a:pt x="0" y="741185"/>
                  </a:lnTo>
                  <a:lnTo>
                    <a:pt x="0" y="798200"/>
                  </a:lnTo>
                  <a:lnTo>
                    <a:pt x="58400" y="800339"/>
                  </a:lnTo>
                  <a:lnTo>
                    <a:pt x="116487" y="806745"/>
                  </a:lnTo>
                  <a:lnTo>
                    <a:pt x="173950" y="817385"/>
                  </a:lnTo>
                  <a:lnTo>
                    <a:pt x="230481" y="832200"/>
                  </a:lnTo>
                  <a:lnTo>
                    <a:pt x="285776" y="851111"/>
                  </a:lnTo>
                  <a:lnTo>
                    <a:pt x="339539" y="874017"/>
                  </a:lnTo>
                  <a:lnTo>
                    <a:pt x="391482" y="900796"/>
                  </a:lnTo>
                  <a:lnTo>
                    <a:pt x="441327" y="931303"/>
                  </a:lnTo>
                  <a:lnTo>
                    <a:pt x="488806" y="965376"/>
                  </a:lnTo>
                  <a:lnTo>
                    <a:pt x="533665" y="1002830"/>
                  </a:lnTo>
                  <a:close/>
                </a:path>
              </a:pathLst>
            </a:cu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10702574" y="2792903"/>
              <a:ext cx="1020714" cy="1170145"/>
            </a:xfrm>
            <a:custGeom>
              <a:avLst/>
              <a:pathLst>
                <a:path w="1020714" h="1170145">
                  <a:moveTo>
                    <a:pt x="221888" y="1138005"/>
                  </a:moveTo>
                  <a:lnTo>
                    <a:pt x="278856" y="1140301"/>
                  </a:lnTo>
                  <a:lnTo>
                    <a:pt x="335825" y="1142597"/>
                  </a:lnTo>
                  <a:lnTo>
                    <a:pt x="392793" y="1144892"/>
                  </a:lnTo>
                  <a:lnTo>
                    <a:pt x="449761" y="1147188"/>
                  </a:lnTo>
                  <a:lnTo>
                    <a:pt x="506729" y="1149484"/>
                  </a:lnTo>
                  <a:lnTo>
                    <a:pt x="563697" y="1151780"/>
                  </a:lnTo>
                  <a:lnTo>
                    <a:pt x="620665" y="1154075"/>
                  </a:lnTo>
                  <a:lnTo>
                    <a:pt x="677633" y="1156371"/>
                  </a:lnTo>
                  <a:lnTo>
                    <a:pt x="734601" y="1158667"/>
                  </a:lnTo>
                  <a:lnTo>
                    <a:pt x="791569" y="1160962"/>
                  </a:lnTo>
                  <a:lnTo>
                    <a:pt x="848537" y="1163258"/>
                  </a:lnTo>
                  <a:lnTo>
                    <a:pt x="905505" y="1165554"/>
                  </a:lnTo>
                  <a:lnTo>
                    <a:pt x="962473" y="1167850"/>
                  </a:lnTo>
                  <a:lnTo>
                    <a:pt x="1019441" y="1170145"/>
                  </a:lnTo>
                  <a:lnTo>
                    <a:pt x="1020714" y="1114251"/>
                  </a:lnTo>
                  <a:lnTo>
                    <a:pt x="1020029" y="1058347"/>
                  </a:lnTo>
                  <a:lnTo>
                    <a:pt x="1017386" y="1002501"/>
                  </a:lnTo>
                  <a:lnTo>
                    <a:pt x="1012790" y="946782"/>
                  </a:lnTo>
                  <a:lnTo>
                    <a:pt x="1006245" y="891258"/>
                  </a:lnTo>
                  <a:lnTo>
                    <a:pt x="997760" y="835997"/>
                  </a:lnTo>
                  <a:lnTo>
                    <a:pt x="987346" y="781068"/>
                  </a:lnTo>
                  <a:lnTo>
                    <a:pt x="975014" y="726536"/>
                  </a:lnTo>
                  <a:lnTo>
                    <a:pt x="960780" y="672470"/>
                  </a:lnTo>
                  <a:lnTo>
                    <a:pt x="944662" y="618935"/>
                  </a:lnTo>
                  <a:lnTo>
                    <a:pt x="926680" y="565998"/>
                  </a:lnTo>
                  <a:lnTo>
                    <a:pt x="906854" y="513723"/>
                  </a:lnTo>
                  <a:lnTo>
                    <a:pt x="885211" y="462174"/>
                  </a:lnTo>
                  <a:lnTo>
                    <a:pt x="861775" y="411414"/>
                  </a:lnTo>
                  <a:lnTo>
                    <a:pt x="836577" y="361506"/>
                  </a:lnTo>
                  <a:lnTo>
                    <a:pt x="809646" y="312512"/>
                  </a:lnTo>
                  <a:lnTo>
                    <a:pt x="781016" y="264490"/>
                  </a:lnTo>
                  <a:lnTo>
                    <a:pt x="750722" y="217500"/>
                  </a:lnTo>
                  <a:lnTo>
                    <a:pt x="718802" y="171600"/>
                  </a:lnTo>
                  <a:lnTo>
                    <a:pt x="685294" y="126846"/>
                  </a:lnTo>
                  <a:lnTo>
                    <a:pt x="650239" y="83292"/>
                  </a:lnTo>
                  <a:lnTo>
                    <a:pt x="613680" y="40993"/>
                  </a:lnTo>
                  <a:lnTo>
                    <a:pt x="575663" y="0"/>
                  </a:lnTo>
                  <a:lnTo>
                    <a:pt x="534545" y="39495"/>
                  </a:lnTo>
                  <a:lnTo>
                    <a:pt x="493426" y="78990"/>
                  </a:lnTo>
                  <a:lnTo>
                    <a:pt x="452307" y="118485"/>
                  </a:lnTo>
                  <a:lnTo>
                    <a:pt x="411188" y="157980"/>
                  </a:lnTo>
                  <a:lnTo>
                    <a:pt x="370069" y="197475"/>
                  </a:lnTo>
                  <a:lnTo>
                    <a:pt x="328950" y="236971"/>
                  </a:lnTo>
                  <a:lnTo>
                    <a:pt x="287831" y="276466"/>
                  </a:lnTo>
                  <a:lnTo>
                    <a:pt x="246713" y="315961"/>
                  </a:lnTo>
                  <a:lnTo>
                    <a:pt x="205594" y="355456"/>
                  </a:lnTo>
                  <a:lnTo>
                    <a:pt x="164475" y="394951"/>
                  </a:lnTo>
                  <a:lnTo>
                    <a:pt x="123356" y="434447"/>
                  </a:lnTo>
                  <a:lnTo>
                    <a:pt x="82237" y="473942"/>
                  </a:lnTo>
                  <a:lnTo>
                    <a:pt x="41118" y="513437"/>
                  </a:lnTo>
                  <a:lnTo>
                    <a:pt x="0" y="552932"/>
                  </a:lnTo>
                  <a:lnTo>
                    <a:pt x="38912" y="596533"/>
                  </a:lnTo>
                  <a:lnTo>
                    <a:pt x="74530" y="642863"/>
                  </a:lnTo>
                  <a:lnTo>
                    <a:pt x="106663" y="691676"/>
                  </a:lnTo>
                  <a:lnTo>
                    <a:pt x="135139" y="742709"/>
                  </a:lnTo>
                  <a:lnTo>
                    <a:pt x="159804" y="795688"/>
                  </a:lnTo>
                  <a:lnTo>
                    <a:pt x="180527" y="850330"/>
                  </a:lnTo>
                  <a:lnTo>
                    <a:pt x="197196" y="906342"/>
                  </a:lnTo>
                  <a:lnTo>
                    <a:pt x="209723" y="963423"/>
                  </a:lnTo>
                  <a:lnTo>
                    <a:pt x="218040" y="1021268"/>
                  </a:lnTo>
                  <a:lnTo>
                    <a:pt x="222102" y="1079566"/>
                  </a:lnTo>
                  <a:close/>
                </a:path>
              </a:pathLst>
            </a:cu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0745200" y="3930908"/>
              <a:ext cx="976815" cy="977495"/>
            </a:xfrm>
            <a:custGeom>
              <a:avLst/>
              <a:pathLst>
                <a:path w="976815" h="977495">
                  <a:moveTo>
                    <a:pt x="0" y="472677"/>
                  </a:moveTo>
                  <a:lnTo>
                    <a:pt x="44163" y="508736"/>
                  </a:lnTo>
                  <a:lnTo>
                    <a:pt x="88327" y="544794"/>
                  </a:lnTo>
                  <a:lnTo>
                    <a:pt x="132490" y="580852"/>
                  </a:lnTo>
                  <a:lnTo>
                    <a:pt x="176654" y="616911"/>
                  </a:lnTo>
                  <a:lnTo>
                    <a:pt x="220817" y="652969"/>
                  </a:lnTo>
                  <a:lnTo>
                    <a:pt x="264981" y="689028"/>
                  </a:lnTo>
                  <a:lnTo>
                    <a:pt x="309144" y="725086"/>
                  </a:lnTo>
                  <a:lnTo>
                    <a:pt x="353308" y="761145"/>
                  </a:lnTo>
                  <a:lnTo>
                    <a:pt x="397472" y="797203"/>
                  </a:lnTo>
                  <a:lnTo>
                    <a:pt x="441635" y="833261"/>
                  </a:lnTo>
                  <a:lnTo>
                    <a:pt x="485799" y="869320"/>
                  </a:lnTo>
                  <a:lnTo>
                    <a:pt x="529962" y="905378"/>
                  </a:lnTo>
                  <a:lnTo>
                    <a:pt x="574126" y="941437"/>
                  </a:lnTo>
                  <a:lnTo>
                    <a:pt x="618289" y="977495"/>
                  </a:lnTo>
                  <a:lnTo>
                    <a:pt x="651816" y="934981"/>
                  </a:lnTo>
                  <a:lnTo>
                    <a:pt x="683881" y="891354"/>
                  </a:lnTo>
                  <a:lnTo>
                    <a:pt x="714449" y="846666"/>
                  </a:lnTo>
                  <a:lnTo>
                    <a:pt x="743483" y="800966"/>
                  </a:lnTo>
                  <a:lnTo>
                    <a:pt x="770951" y="754308"/>
                  </a:lnTo>
                  <a:lnTo>
                    <a:pt x="796821" y="706745"/>
                  </a:lnTo>
                  <a:lnTo>
                    <a:pt x="821064" y="658333"/>
                  </a:lnTo>
                  <a:lnTo>
                    <a:pt x="843650" y="609126"/>
                  </a:lnTo>
                  <a:lnTo>
                    <a:pt x="864556" y="559181"/>
                  </a:lnTo>
                  <a:lnTo>
                    <a:pt x="883755" y="508557"/>
                  </a:lnTo>
                  <a:lnTo>
                    <a:pt x="901227" y="457310"/>
                  </a:lnTo>
                  <a:lnTo>
                    <a:pt x="916950" y="405501"/>
                  </a:lnTo>
                  <a:lnTo>
                    <a:pt x="930908" y="353188"/>
                  </a:lnTo>
                  <a:lnTo>
                    <a:pt x="943084" y="300431"/>
                  </a:lnTo>
                  <a:lnTo>
                    <a:pt x="953464" y="247293"/>
                  </a:lnTo>
                  <a:lnTo>
                    <a:pt x="962036" y="193833"/>
                  </a:lnTo>
                  <a:lnTo>
                    <a:pt x="968790" y="140112"/>
                  </a:lnTo>
                  <a:lnTo>
                    <a:pt x="973718" y="86194"/>
                  </a:lnTo>
                  <a:lnTo>
                    <a:pt x="976815" y="32140"/>
                  </a:lnTo>
                  <a:lnTo>
                    <a:pt x="919847" y="29844"/>
                  </a:lnTo>
                  <a:lnTo>
                    <a:pt x="862879" y="27548"/>
                  </a:lnTo>
                  <a:lnTo>
                    <a:pt x="805911" y="25253"/>
                  </a:lnTo>
                  <a:lnTo>
                    <a:pt x="748943" y="22957"/>
                  </a:lnTo>
                  <a:lnTo>
                    <a:pt x="691975" y="20661"/>
                  </a:lnTo>
                  <a:lnTo>
                    <a:pt x="635007" y="18365"/>
                  </a:lnTo>
                  <a:lnTo>
                    <a:pt x="578039" y="16070"/>
                  </a:lnTo>
                  <a:lnTo>
                    <a:pt x="521071" y="13774"/>
                  </a:lnTo>
                  <a:lnTo>
                    <a:pt x="464103" y="11478"/>
                  </a:lnTo>
                  <a:lnTo>
                    <a:pt x="407135" y="9182"/>
                  </a:lnTo>
                  <a:lnTo>
                    <a:pt x="350167" y="6887"/>
                  </a:lnTo>
                  <a:lnTo>
                    <a:pt x="293199" y="4591"/>
                  </a:lnTo>
                  <a:lnTo>
                    <a:pt x="236231" y="2295"/>
                  </a:lnTo>
                  <a:lnTo>
                    <a:pt x="179263" y="0"/>
                  </a:lnTo>
                  <a:lnTo>
                    <a:pt x="174919" y="56976"/>
                  </a:lnTo>
                  <a:lnTo>
                    <a:pt x="166511" y="113495"/>
                  </a:lnTo>
                  <a:lnTo>
                    <a:pt x="154081" y="169268"/>
                  </a:lnTo>
                  <a:lnTo>
                    <a:pt x="137693" y="224009"/>
                  </a:lnTo>
                  <a:lnTo>
                    <a:pt x="117430" y="277438"/>
                  </a:lnTo>
                  <a:lnTo>
                    <a:pt x="93397" y="329279"/>
                  </a:lnTo>
                  <a:lnTo>
                    <a:pt x="65717" y="379269"/>
                  </a:lnTo>
                  <a:lnTo>
                    <a:pt x="34531" y="427150"/>
                  </a:lnTo>
                  <a:close/>
                </a:path>
              </a:pathLst>
            </a:cu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9870830" y="4403586"/>
              <a:ext cx="1492660" cy="1091438"/>
            </a:xfrm>
            <a:custGeom>
              <a:avLst/>
              <a:pathLst>
                <a:path w="1492660" h="1091438">
                  <a:moveTo>
                    <a:pt x="128040" y="283045"/>
                  </a:moveTo>
                  <a:lnTo>
                    <a:pt x="118894" y="339321"/>
                  </a:lnTo>
                  <a:lnTo>
                    <a:pt x="109748" y="395597"/>
                  </a:lnTo>
                  <a:lnTo>
                    <a:pt x="100603" y="451873"/>
                  </a:lnTo>
                  <a:lnTo>
                    <a:pt x="91457" y="508149"/>
                  </a:lnTo>
                  <a:lnTo>
                    <a:pt x="82311" y="564425"/>
                  </a:lnTo>
                  <a:lnTo>
                    <a:pt x="73165" y="620701"/>
                  </a:lnTo>
                  <a:lnTo>
                    <a:pt x="64020" y="676977"/>
                  </a:lnTo>
                  <a:lnTo>
                    <a:pt x="54874" y="733253"/>
                  </a:lnTo>
                  <a:lnTo>
                    <a:pt x="45728" y="789529"/>
                  </a:lnTo>
                  <a:lnTo>
                    <a:pt x="36582" y="845805"/>
                  </a:lnTo>
                  <a:lnTo>
                    <a:pt x="27437" y="902081"/>
                  </a:lnTo>
                  <a:lnTo>
                    <a:pt x="18291" y="958357"/>
                  </a:lnTo>
                  <a:lnTo>
                    <a:pt x="9145" y="1014633"/>
                  </a:lnTo>
                  <a:lnTo>
                    <a:pt x="0" y="1070909"/>
                  </a:lnTo>
                  <a:lnTo>
                    <a:pt x="55148" y="1078886"/>
                  </a:lnTo>
                  <a:lnTo>
                    <a:pt x="110540" y="1084934"/>
                  </a:lnTo>
                  <a:lnTo>
                    <a:pt x="166111" y="1089045"/>
                  </a:lnTo>
                  <a:lnTo>
                    <a:pt x="221791" y="1091213"/>
                  </a:lnTo>
                  <a:lnTo>
                    <a:pt x="277512" y="1091438"/>
                  </a:lnTo>
                  <a:lnTo>
                    <a:pt x="333208" y="1089718"/>
                  </a:lnTo>
                  <a:lnTo>
                    <a:pt x="388809" y="1086054"/>
                  </a:lnTo>
                  <a:lnTo>
                    <a:pt x="444249" y="1080453"/>
                  </a:lnTo>
                  <a:lnTo>
                    <a:pt x="499459" y="1072920"/>
                  </a:lnTo>
                  <a:lnTo>
                    <a:pt x="554374" y="1063466"/>
                  </a:lnTo>
                  <a:lnTo>
                    <a:pt x="608924" y="1052100"/>
                  </a:lnTo>
                  <a:lnTo>
                    <a:pt x="663045" y="1038837"/>
                  </a:lnTo>
                  <a:lnTo>
                    <a:pt x="716670" y="1023694"/>
                  </a:lnTo>
                  <a:lnTo>
                    <a:pt x="769734" y="1006689"/>
                  </a:lnTo>
                  <a:lnTo>
                    <a:pt x="822171" y="987842"/>
                  </a:lnTo>
                  <a:lnTo>
                    <a:pt x="873920" y="967176"/>
                  </a:lnTo>
                  <a:lnTo>
                    <a:pt x="924915" y="944717"/>
                  </a:lnTo>
                  <a:lnTo>
                    <a:pt x="975096" y="920492"/>
                  </a:lnTo>
                  <a:lnTo>
                    <a:pt x="1024400" y="894531"/>
                  </a:lnTo>
                  <a:lnTo>
                    <a:pt x="1072769" y="866864"/>
                  </a:lnTo>
                  <a:lnTo>
                    <a:pt x="1120142" y="837526"/>
                  </a:lnTo>
                  <a:lnTo>
                    <a:pt x="1166463" y="806553"/>
                  </a:lnTo>
                  <a:lnTo>
                    <a:pt x="1211675" y="773983"/>
                  </a:lnTo>
                  <a:lnTo>
                    <a:pt x="1255722" y="739854"/>
                  </a:lnTo>
                  <a:lnTo>
                    <a:pt x="1298552" y="704209"/>
                  </a:lnTo>
                  <a:lnTo>
                    <a:pt x="1340111" y="667090"/>
                  </a:lnTo>
                  <a:lnTo>
                    <a:pt x="1380350" y="628544"/>
                  </a:lnTo>
                  <a:lnTo>
                    <a:pt x="1419219" y="588617"/>
                  </a:lnTo>
                  <a:lnTo>
                    <a:pt x="1456671" y="547358"/>
                  </a:lnTo>
                  <a:lnTo>
                    <a:pt x="1492660" y="504817"/>
                  </a:lnTo>
                  <a:lnTo>
                    <a:pt x="1448496" y="468759"/>
                  </a:lnTo>
                  <a:lnTo>
                    <a:pt x="1404333" y="432701"/>
                  </a:lnTo>
                  <a:lnTo>
                    <a:pt x="1360169" y="396642"/>
                  </a:lnTo>
                  <a:lnTo>
                    <a:pt x="1316005" y="360584"/>
                  </a:lnTo>
                  <a:lnTo>
                    <a:pt x="1271842" y="324525"/>
                  </a:lnTo>
                  <a:lnTo>
                    <a:pt x="1227678" y="288467"/>
                  </a:lnTo>
                  <a:lnTo>
                    <a:pt x="1183515" y="252408"/>
                  </a:lnTo>
                  <a:lnTo>
                    <a:pt x="1139351" y="216350"/>
                  </a:lnTo>
                  <a:lnTo>
                    <a:pt x="1095188" y="180292"/>
                  </a:lnTo>
                  <a:lnTo>
                    <a:pt x="1051024" y="144233"/>
                  </a:lnTo>
                  <a:lnTo>
                    <a:pt x="1006861" y="108175"/>
                  </a:lnTo>
                  <a:lnTo>
                    <a:pt x="962697" y="72116"/>
                  </a:lnTo>
                  <a:lnTo>
                    <a:pt x="918533" y="36058"/>
                  </a:lnTo>
                  <a:lnTo>
                    <a:pt x="874370" y="0"/>
                  </a:lnTo>
                  <a:lnTo>
                    <a:pt x="837649" y="41900"/>
                  </a:lnTo>
                  <a:lnTo>
                    <a:pt x="798096" y="81136"/>
                  </a:lnTo>
                  <a:lnTo>
                    <a:pt x="755901" y="117518"/>
                  </a:lnTo>
                  <a:lnTo>
                    <a:pt x="711272" y="150867"/>
                  </a:lnTo>
                  <a:lnTo>
                    <a:pt x="664425" y="181023"/>
                  </a:lnTo>
                  <a:lnTo>
                    <a:pt x="615588" y="207837"/>
                  </a:lnTo>
                  <a:lnTo>
                    <a:pt x="565000" y="231179"/>
                  </a:lnTo>
                  <a:lnTo>
                    <a:pt x="512907" y="250935"/>
                  </a:lnTo>
                  <a:lnTo>
                    <a:pt x="459562" y="267009"/>
                  </a:lnTo>
                  <a:lnTo>
                    <a:pt x="405227" y="279324"/>
                  </a:lnTo>
                  <a:lnTo>
                    <a:pt x="350165" y="287817"/>
                  </a:lnTo>
                  <a:lnTo>
                    <a:pt x="294644" y="292450"/>
                  </a:lnTo>
                  <a:lnTo>
                    <a:pt x="238935" y="293197"/>
                  </a:lnTo>
                  <a:lnTo>
                    <a:pt x="183310" y="290058"/>
                  </a:lnTo>
                  <a:close/>
                </a:path>
              </a:pathLst>
            </a:cu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8576898" y="4089790"/>
              <a:ext cx="1421971" cy="1384705"/>
            </a:xfrm>
            <a:custGeom>
              <a:avLst/>
              <a:pathLst>
                <a:path w="1421971" h="1384705">
                  <a:moveTo>
                    <a:pt x="775005" y="0"/>
                  </a:moveTo>
                  <a:lnTo>
                    <a:pt x="719648" y="13644"/>
                  </a:lnTo>
                  <a:lnTo>
                    <a:pt x="664290" y="27288"/>
                  </a:lnTo>
                  <a:lnTo>
                    <a:pt x="608933" y="40933"/>
                  </a:lnTo>
                  <a:lnTo>
                    <a:pt x="553575" y="54577"/>
                  </a:lnTo>
                  <a:lnTo>
                    <a:pt x="498218" y="68222"/>
                  </a:lnTo>
                  <a:lnTo>
                    <a:pt x="442860" y="81866"/>
                  </a:lnTo>
                  <a:lnTo>
                    <a:pt x="387502" y="95510"/>
                  </a:lnTo>
                  <a:lnTo>
                    <a:pt x="332145" y="109155"/>
                  </a:lnTo>
                  <a:lnTo>
                    <a:pt x="276787" y="122799"/>
                  </a:lnTo>
                  <a:lnTo>
                    <a:pt x="221430" y="136444"/>
                  </a:lnTo>
                  <a:lnTo>
                    <a:pt x="166072" y="150088"/>
                  </a:lnTo>
                  <a:lnTo>
                    <a:pt x="110715" y="163732"/>
                  </a:lnTo>
                  <a:lnTo>
                    <a:pt x="55357" y="177377"/>
                  </a:lnTo>
                  <a:lnTo>
                    <a:pt x="0" y="191021"/>
                  </a:lnTo>
                  <a:lnTo>
                    <a:pt x="14036" y="244034"/>
                  </a:lnTo>
                  <a:lnTo>
                    <a:pt x="29885" y="296534"/>
                  </a:lnTo>
                  <a:lnTo>
                    <a:pt x="47528" y="348458"/>
                  </a:lnTo>
                  <a:lnTo>
                    <a:pt x="66944" y="399745"/>
                  </a:lnTo>
                  <a:lnTo>
                    <a:pt x="88110" y="450336"/>
                  </a:lnTo>
                  <a:lnTo>
                    <a:pt x="111002" y="500169"/>
                  </a:lnTo>
                  <a:lnTo>
                    <a:pt x="135591" y="549187"/>
                  </a:lnTo>
                  <a:lnTo>
                    <a:pt x="161850" y="597331"/>
                  </a:lnTo>
                  <a:lnTo>
                    <a:pt x="189746" y="644545"/>
                  </a:lnTo>
                  <a:lnTo>
                    <a:pt x="219248" y="690773"/>
                  </a:lnTo>
                  <a:lnTo>
                    <a:pt x="250320" y="735961"/>
                  </a:lnTo>
                  <a:lnTo>
                    <a:pt x="282926" y="780054"/>
                  </a:lnTo>
                  <a:lnTo>
                    <a:pt x="317028" y="823002"/>
                  </a:lnTo>
                  <a:lnTo>
                    <a:pt x="352584" y="864753"/>
                  </a:lnTo>
                  <a:lnTo>
                    <a:pt x="389553" y="905258"/>
                  </a:lnTo>
                  <a:lnTo>
                    <a:pt x="427892" y="944469"/>
                  </a:lnTo>
                  <a:lnTo>
                    <a:pt x="467555" y="982341"/>
                  </a:lnTo>
                  <a:lnTo>
                    <a:pt x="508495" y="1018828"/>
                  </a:lnTo>
                  <a:lnTo>
                    <a:pt x="550664" y="1053887"/>
                  </a:lnTo>
                  <a:lnTo>
                    <a:pt x="594013" y="1087477"/>
                  </a:lnTo>
                  <a:lnTo>
                    <a:pt x="638489" y="1119558"/>
                  </a:lnTo>
                  <a:lnTo>
                    <a:pt x="684042" y="1150093"/>
                  </a:lnTo>
                  <a:lnTo>
                    <a:pt x="730616" y="1179045"/>
                  </a:lnTo>
                  <a:lnTo>
                    <a:pt x="778157" y="1206381"/>
                  </a:lnTo>
                  <a:lnTo>
                    <a:pt x="826609" y="1232067"/>
                  </a:lnTo>
                  <a:lnTo>
                    <a:pt x="875915" y="1256074"/>
                  </a:lnTo>
                  <a:lnTo>
                    <a:pt x="926016" y="1278373"/>
                  </a:lnTo>
                  <a:lnTo>
                    <a:pt x="976853" y="1298939"/>
                  </a:lnTo>
                  <a:lnTo>
                    <a:pt x="1028367" y="1317746"/>
                  </a:lnTo>
                  <a:lnTo>
                    <a:pt x="1080497" y="1334773"/>
                  </a:lnTo>
                  <a:lnTo>
                    <a:pt x="1133180" y="1349999"/>
                  </a:lnTo>
                  <a:lnTo>
                    <a:pt x="1186356" y="1363406"/>
                  </a:lnTo>
                  <a:lnTo>
                    <a:pt x="1239960" y="1374980"/>
                  </a:lnTo>
                  <a:lnTo>
                    <a:pt x="1293931" y="1384705"/>
                  </a:lnTo>
                  <a:lnTo>
                    <a:pt x="1303076" y="1328429"/>
                  </a:lnTo>
                  <a:lnTo>
                    <a:pt x="1312222" y="1272153"/>
                  </a:lnTo>
                  <a:lnTo>
                    <a:pt x="1321368" y="1215877"/>
                  </a:lnTo>
                  <a:lnTo>
                    <a:pt x="1330514" y="1159601"/>
                  </a:lnTo>
                  <a:lnTo>
                    <a:pt x="1339659" y="1103325"/>
                  </a:lnTo>
                  <a:lnTo>
                    <a:pt x="1348805" y="1047049"/>
                  </a:lnTo>
                  <a:lnTo>
                    <a:pt x="1357951" y="990773"/>
                  </a:lnTo>
                  <a:lnTo>
                    <a:pt x="1367097" y="934497"/>
                  </a:lnTo>
                  <a:lnTo>
                    <a:pt x="1376242" y="878221"/>
                  </a:lnTo>
                  <a:lnTo>
                    <a:pt x="1385388" y="821945"/>
                  </a:lnTo>
                  <a:lnTo>
                    <a:pt x="1394534" y="765669"/>
                  </a:lnTo>
                  <a:lnTo>
                    <a:pt x="1403679" y="709393"/>
                  </a:lnTo>
                  <a:lnTo>
                    <a:pt x="1412825" y="653117"/>
                  </a:lnTo>
                  <a:lnTo>
                    <a:pt x="1421971" y="596841"/>
                  </a:lnTo>
                  <a:lnTo>
                    <a:pt x="1368183" y="586192"/>
                  </a:lnTo>
                  <a:lnTo>
                    <a:pt x="1315254" y="571875"/>
                  </a:lnTo>
                  <a:lnTo>
                    <a:pt x="1263432" y="553958"/>
                  </a:lnTo>
                  <a:lnTo>
                    <a:pt x="1212963" y="532526"/>
                  </a:lnTo>
                  <a:lnTo>
                    <a:pt x="1164084" y="507679"/>
                  </a:lnTo>
                  <a:lnTo>
                    <a:pt x="1117026" y="479535"/>
                  </a:lnTo>
                  <a:lnTo>
                    <a:pt x="1072012" y="448227"/>
                  </a:lnTo>
                  <a:lnTo>
                    <a:pt x="1029253" y="413903"/>
                  </a:lnTo>
                  <a:lnTo>
                    <a:pt x="988951" y="376724"/>
                  </a:lnTo>
                  <a:lnTo>
                    <a:pt x="951298" y="336865"/>
                  </a:lnTo>
                  <a:lnTo>
                    <a:pt x="916469" y="294516"/>
                  </a:lnTo>
                  <a:lnTo>
                    <a:pt x="884630" y="249875"/>
                  </a:lnTo>
                  <a:lnTo>
                    <a:pt x="855930" y="203154"/>
                  </a:lnTo>
                  <a:lnTo>
                    <a:pt x="830507" y="154573"/>
                  </a:lnTo>
                  <a:lnTo>
                    <a:pt x="808478" y="104361"/>
                  </a:lnTo>
                  <a:lnTo>
                    <a:pt x="789948" y="52756"/>
                  </a:lnTo>
                  <a:close/>
                </a:path>
              </a:pathLst>
            </a:cu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8530511" y="2622538"/>
              <a:ext cx="1116886" cy="1658274"/>
            </a:xfrm>
            <a:custGeom>
              <a:avLst/>
              <a:pathLst>
                <a:path w="1116886" h="1658274">
                  <a:moveTo>
                    <a:pt x="1116886" y="638115"/>
                  </a:moveTo>
                  <a:lnTo>
                    <a:pt x="1082635" y="592535"/>
                  </a:lnTo>
                  <a:lnTo>
                    <a:pt x="1048384" y="546955"/>
                  </a:lnTo>
                  <a:lnTo>
                    <a:pt x="1014133" y="501376"/>
                  </a:lnTo>
                  <a:lnTo>
                    <a:pt x="979882" y="455796"/>
                  </a:lnTo>
                  <a:lnTo>
                    <a:pt x="945632" y="410216"/>
                  </a:lnTo>
                  <a:lnTo>
                    <a:pt x="911381" y="364637"/>
                  </a:lnTo>
                  <a:lnTo>
                    <a:pt x="877130" y="319057"/>
                  </a:lnTo>
                  <a:lnTo>
                    <a:pt x="842879" y="273477"/>
                  </a:lnTo>
                  <a:lnTo>
                    <a:pt x="808628" y="227898"/>
                  </a:lnTo>
                  <a:lnTo>
                    <a:pt x="774377" y="182318"/>
                  </a:lnTo>
                  <a:lnTo>
                    <a:pt x="740126" y="136738"/>
                  </a:lnTo>
                  <a:lnTo>
                    <a:pt x="705875" y="91159"/>
                  </a:lnTo>
                  <a:lnTo>
                    <a:pt x="671624" y="45579"/>
                  </a:lnTo>
                  <a:lnTo>
                    <a:pt x="637374" y="0"/>
                  </a:lnTo>
                  <a:lnTo>
                    <a:pt x="594105" y="33692"/>
                  </a:lnTo>
                  <a:lnTo>
                    <a:pt x="552019" y="68851"/>
                  </a:lnTo>
                  <a:lnTo>
                    <a:pt x="511165" y="105435"/>
                  </a:lnTo>
                  <a:lnTo>
                    <a:pt x="471592" y="143400"/>
                  </a:lnTo>
                  <a:lnTo>
                    <a:pt x="433346" y="182702"/>
                  </a:lnTo>
                  <a:lnTo>
                    <a:pt x="396473" y="223295"/>
                  </a:lnTo>
                  <a:lnTo>
                    <a:pt x="361016" y="265130"/>
                  </a:lnTo>
                  <a:lnTo>
                    <a:pt x="327017" y="308158"/>
                  </a:lnTo>
                  <a:lnTo>
                    <a:pt x="294515" y="352329"/>
                  </a:lnTo>
                  <a:lnTo>
                    <a:pt x="263550" y="397590"/>
                  </a:lnTo>
                  <a:lnTo>
                    <a:pt x="234158" y="443888"/>
                  </a:lnTo>
                  <a:lnTo>
                    <a:pt x="206373" y="491168"/>
                  </a:lnTo>
                  <a:lnTo>
                    <a:pt x="180229" y="539374"/>
                  </a:lnTo>
                  <a:lnTo>
                    <a:pt x="155756" y="588450"/>
                  </a:lnTo>
                  <a:lnTo>
                    <a:pt x="132982" y="638338"/>
                  </a:lnTo>
                  <a:lnTo>
                    <a:pt x="111936" y="688978"/>
                  </a:lnTo>
                  <a:lnTo>
                    <a:pt x="92642" y="740311"/>
                  </a:lnTo>
                  <a:lnTo>
                    <a:pt x="75122" y="792277"/>
                  </a:lnTo>
                  <a:lnTo>
                    <a:pt x="59397" y="844814"/>
                  </a:lnTo>
                  <a:lnTo>
                    <a:pt x="45486" y="897860"/>
                  </a:lnTo>
                  <a:lnTo>
                    <a:pt x="33405" y="951352"/>
                  </a:lnTo>
                  <a:lnTo>
                    <a:pt x="23169" y="1005228"/>
                  </a:lnTo>
                  <a:lnTo>
                    <a:pt x="14789" y="1059424"/>
                  </a:lnTo>
                  <a:lnTo>
                    <a:pt x="8276" y="1113875"/>
                  </a:lnTo>
                  <a:lnTo>
                    <a:pt x="3636" y="1168518"/>
                  </a:lnTo>
                  <a:lnTo>
                    <a:pt x="876" y="1223289"/>
                  </a:lnTo>
                  <a:lnTo>
                    <a:pt x="0" y="1278121"/>
                  </a:lnTo>
                  <a:lnTo>
                    <a:pt x="1006" y="1332952"/>
                  </a:lnTo>
                  <a:lnTo>
                    <a:pt x="3896" y="1387715"/>
                  </a:lnTo>
                  <a:lnTo>
                    <a:pt x="8665" y="1442347"/>
                  </a:lnTo>
                  <a:lnTo>
                    <a:pt x="15307" y="1496783"/>
                  </a:lnTo>
                  <a:lnTo>
                    <a:pt x="23815" y="1550959"/>
                  </a:lnTo>
                  <a:lnTo>
                    <a:pt x="34179" y="1604810"/>
                  </a:lnTo>
                  <a:lnTo>
                    <a:pt x="46387" y="1658274"/>
                  </a:lnTo>
                  <a:lnTo>
                    <a:pt x="101744" y="1644629"/>
                  </a:lnTo>
                  <a:lnTo>
                    <a:pt x="157102" y="1630985"/>
                  </a:lnTo>
                  <a:lnTo>
                    <a:pt x="212460" y="1617340"/>
                  </a:lnTo>
                  <a:lnTo>
                    <a:pt x="267817" y="1603696"/>
                  </a:lnTo>
                  <a:lnTo>
                    <a:pt x="323175" y="1590052"/>
                  </a:lnTo>
                  <a:lnTo>
                    <a:pt x="378532" y="1576407"/>
                  </a:lnTo>
                  <a:lnTo>
                    <a:pt x="433890" y="1562763"/>
                  </a:lnTo>
                  <a:lnTo>
                    <a:pt x="489247" y="1549118"/>
                  </a:lnTo>
                  <a:lnTo>
                    <a:pt x="544605" y="1535474"/>
                  </a:lnTo>
                  <a:lnTo>
                    <a:pt x="599962" y="1521830"/>
                  </a:lnTo>
                  <a:lnTo>
                    <a:pt x="655320" y="1508185"/>
                  </a:lnTo>
                  <a:lnTo>
                    <a:pt x="710678" y="1494541"/>
                  </a:lnTo>
                  <a:lnTo>
                    <a:pt x="766035" y="1480896"/>
                  </a:lnTo>
                  <a:lnTo>
                    <a:pt x="821393" y="1467252"/>
                  </a:lnTo>
                  <a:lnTo>
                    <a:pt x="810107" y="1413594"/>
                  </a:lnTo>
                  <a:lnTo>
                    <a:pt x="802532" y="1359289"/>
                  </a:lnTo>
                  <a:lnTo>
                    <a:pt x="798703" y="1304591"/>
                  </a:lnTo>
                  <a:lnTo>
                    <a:pt x="798638" y="1249759"/>
                  </a:lnTo>
                  <a:lnTo>
                    <a:pt x="802337" y="1195053"/>
                  </a:lnTo>
                  <a:lnTo>
                    <a:pt x="809784" y="1140729"/>
                  </a:lnTo>
                  <a:lnTo>
                    <a:pt x="820942" y="1087045"/>
                  </a:lnTo>
                  <a:lnTo>
                    <a:pt x="835760" y="1034254"/>
                  </a:lnTo>
                  <a:lnTo>
                    <a:pt x="854167" y="982604"/>
                  </a:lnTo>
                  <a:lnTo>
                    <a:pt x="876077" y="932340"/>
                  </a:lnTo>
                  <a:lnTo>
                    <a:pt x="901386" y="883699"/>
                  </a:lnTo>
                  <a:lnTo>
                    <a:pt x="929974" y="836910"/>
                  </a:lnTo>
                  <a:lnTo>
                    <a:pt x="961708" y="792194"/>
                  </a:lnTo>
                  <a:lnTo>
                    <a:pt x="996436" y="749763"/>
                  </a:lnTo>
                  <a:lnTo>
                    <a:pt x="1033995" y="709815"/>
                  </a:lnTo>
                  <a:lnTo>
                    <a:pt x="1074209" y="672541"/>
                  </a:lnTo>
                  <a:close/>
                </a:path>
              </a:pathLst>
            </a:cu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9167885" y="2302368"/>
              <a:ext cx="959025" cy="958284"/>
            </a:xfrm>
            <a:custGeom>
              <a:avLst/>
              <a:pathLst>
                <a:path w="959025" h="958284">
                  <a:moveTo>
                    <a:pt x="959025" y="798200"/>
                  </a:moveTo>
                  <a:lnTo>
                    <a:pt x="959025" y="741185"/>
                  </a:lnTo>
                  <a:lnTo>
                    <a:pt x="959025" y="684171"/>
                  </a:lnTo>
                  <a:lnTo>
                    <a:pt x="959025" y="627157"/>
                  </a:lnTo>
                  <a:lnTo>
                    <a:pt x="959025" y="570142"/>
                  </a:lnTo>
                  <a:lnTo>
                    <a:pt x="959025" y="513128"/>
                  </a:lnTo>
                  <a:lnTo>
                    <a:pt x="959025" y="456114"/>
                  </a:lnTo>
                  <a:lnTo>
                    <a:pt x="959025" y="399100"/>
                  </a:lnTo>
                  <a:lnTo>
                    <a:pt x="959025" y="342085"/>
                  </a:lnTo>
                  <a:lnTo>
                    <a:pt x="959025" y="285071"/>
                  </a:lnTo>
                  <a:lnTo>
                    <a:pt x="959025" y="228057"/>
                  </a:lnTo>
                  <a:lnTo>
                    <a:pt x="959025" y="171042"/>
                  </a:lnTo>
                  <a:lnTo>
                    <a:pt x="959025" y="114028"/>
                  </a:lnTo>
                  <a:lnTo>
                    <a:pt x="959025" y="57014"/>
                  </a:lnTo>
                  <a:lnTo>
                    <a:pt x="959025" y="0"/>
                  </a:lnTo>
                  <a:lnTo>
                    <a:pt x="904889" y="918"/>
                  </a:lnTo>
                  <a:lnTo>
                    <a:pt x="850816" y="3671"/>
                  </a:lnTo>
                  <a:lnTo>
                    <a:pt x="796868" y="8257"/>
                  </a:lnTo>
                  <a:lnTo>
                    <a:pt x="743106" y="14669"/>
                  </a:lnTo>
                  <a:lnTo>
                    <a:pt x="689592" y="22900"/>
                  </a:lnTo>
                  <a:lnTo>
                    <a:pt x="636389" y="32942"/>
                  </a:lnTo>
                  <a:lnTo>
                    <a:pt x="583556" y="44782"/>
                  </a:lnTo>
                  <a:lnTo>
                    <a:pt x="531155" y="58407"/>
                  </a:lnTo>
                  <a:lnTo>
                    <a:pt x="479247" y="73801"/>
                  </a:lnTo>
                  <a:lnTo>
                    <a:pt x="427890" y="90946"/>
                  </a:lnTo>
                  <a:lnTo>
                    <a:pt x="377144" y="109823"/>
                  </a:lnTo>
                  <a:lnTo>
                    <a:pt x="327068" y="130410"/>
                  </a:lnTo>
                  <a:lnTo>
                    <a:pt x="277719" y="152684"/>
                  </a:lnTo>
                  <a:lnTo>
                    <a:pt x="229153" y="176618"/>
                  </a:lnTo>
                  <a:lnTo>
                    <a:pt x="181427" y="202185"/>
                  </a:lnTo>
                  <a:lnTo>
                    <a:pt x="134595" y="229356"/>
                  </a:lnTo>
                  <a:lnTo>
                    <a:pt x="88711" y="258099"/>
                  </a:lnTo>
                  <a:lnTo>
                    <a:pt x="43829" y="288382"/>
                  </a:lnTo>
                  <a:lnTo>
                    <a:pt x="0" y="320169"/>
                  </a:lnTo>
                  <a:lnTo>
                    <a:pt x="34250" y="365749"/>
                  </a:lnTo>
                  <a:lnTo>
                    <a:pt x="68501" y="411328"/>
                  </a:lnTo>
                  <a:lnTo>
                    <a:pt x="102752" y="456908"/>
                  </a:lnTo>
                  <a:lnTo>
                    <a:pt x="137003" y="502488"/>
                  </a:lnTo>
                  <a:lnTo>
                    <a:pt x="171254" y="548067"/>
                  </a:lnTo>
                  <a:lnTo>
                    <a:pt x="205505" y="593647"/>
                  </a:lnTo>
                  <a:lnTo>
                    <a:pt x="239756" y="639227"/>
                  </a:lnTo>
                  <a:lnTo>
                    <a:pt x="274007" y="684806"/>
                  </a:lnTo>
                  <a:lnTo>
                    <a:pt x="308258" y="730386"/>
                  </a:lnTo>
                  <a:lnTo>
                    <a:pt x="342508" y="775966"/>
                  </a:lnTo>
                  <a:lnTo>
                    <a:pt x="376759" y="821545"/>
                  </a:lnTo>
                  <a:lnTo>
                    <a:pt x="411010" y="867125"/>
                  </a:lnTo>
                  <a:lnTo>
                    <a:pt x="445261" y="912705"/>
                  </a:lnTo>
                  <a:lnTo>
                    <a:pt x="479512" y="958284"/>
                  </a:lnTo>
                  <a:lnTo>
                    <a:pt x="526393" y="925614"/>
                  </a:lnTo>
                  <a:lnTo>
                    <a:pt x="575491" y="896382"/>
                  </a:lnTo>
                  <a:lnTo>
                    <a:pt x="626554" y="870737"/>
                  </a:lnTo>
                  <a:lnTo>
                    <a:pt x="679322" y="848810"/>
                  </a:lnTo>
                  <a:lnTo>
                    <a:pt x="733523" y="830716"/>
                  </a:lnTo>
                  <a:lnTo>
                    <a:pt x="788879" y="816545"/>
                  </a:lnTo>
                  <a:lnTo>
                    <a:pt x="845107" y="806370"/>
                  </a:lnTo>
                  <a:lnTo>
                    <a:pt x="901920" y="800245"/>
                  </a:lnTo>
                  <a:close/>
                </a:path>
              </a:pathLst>
            </a:cu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0379243" y="271078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1029436" y="338770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1029436" y="4236846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0334510" y="4931772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098099" y="4692299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82124" y="3410338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9530795" y="2676594"/>
              <a:ext cx="433937" cy="164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9458002" y="1281260"/>
              <a:ext cx="1337816" cy="2257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3" name="rc62"/>
            <p:cNvSpPr/>
            <p:nvPr/>
          </p:nvSpPr>
          <p:spPr>
            <a:xfrm>
              <a:off x="69589" y="6074529"/>
              <a:ext cx="12052821" cy="348121"/>
            </a:xfrm>
            <a:prstGeom prst="rect">
              <a:avLst/>
            </a:prstGeom>
            <a:solidFill>
              <a:srgbClr val="00587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67978" y="6162289"/>
              <a:ext cx="201455" cy="235864"/>
            </a:xfrm>
            <a:prstGeom prst="rect">
              <a:avLst/>
            </a:prstGeom>
            <a:solidFill>
              <a:srgbClr val="FE62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2026587" y="6162289"/>
              <a:ext cx="201456" cy="235864"/>
            </a:xfrm>
            <a:prstGeom prst="rect">
              <a:avLst/>
            </a:prstGeom>
            <a:solidFill>
              <a:srgbClr val="652CD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460582" y="6162289"/>
              <a:ext cx="201456" cy="235864"/>
            </a:xfrm>
            <a:prstGeom prst="rect">
              <a:avLst/>
            </a:prstGeom>
            <a:solidFill>
              <a:srgbClr val="9F55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5120130" y="6162289"/>
              <a:ext cx="201456" cy="235864"/>
            </a:xfrm>
            <a:prstGeom prst="rect">
              <a:avLst/>
            </a:prstGeom>
            <a:solidFill>
              <a:srgbClr val="03C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7021079" y="6162289"/>
              <a:ext cx="201455" cy="235864"/>
            </a:xfrm>
            <a:prstGeom prst="rect">
              <a:avLst/>
            </a:prstGeom>
            <a:solidFill>
              <a:srgbClr val="1AA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9147580" y="6162289"/>
              <a:ext cx="201455" cy="235864"/>
            </a:xfrm>
            <a:prstGeom prst="rect">
              <a:avLst/>
            </a:prstGeom>
            <a:solidFill>
              <a:srgbClr val="D47E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10156278" y="6162289"/>
              <a:ext cx="201455" cy="235864"/>
            </a:xfrm>
            <a:prstGeom prst="rect">
              <a:avLst/>
            </a:prstGeom>
            <a:solidFill>
              <a:srgbClr val="749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954350" y="6236744"/>
              <a:ext cx="993576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Flourisher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312958" y="6193881"/>
              <a:ext cx="10732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 Seeker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746954" y="6193881"/>
              <a:ext cx="1298674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Joyful Striver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406501" y="6196560"/>
              <a:ext cx="1536104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 Seeker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307450" y="6196560"/>
              <a:ext cx="1761529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Purposeful Striver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9433951" y="6234065"/>
              <a:ext cx="64383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Striver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442649" y="6236744"/>
              <a:ext cx="1106685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Triumvirate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060715" y="1165807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PERCEIVED VS BEHAVIORAL ACHIEVEMENT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57972" y="1852881"/>
              <a:ext cx="10680976" cy="346976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257972" y="5164925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57972" y="4639204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57972" y="4113483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57972" y="3587762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57972" y="3062040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57972" y="2536319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57972" y="2010598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  <a:lnTo>
                    <a:pt x="10680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83826" y="3137143"/>
              <a:ext cx="7629269" cy="1896351"/>
            </a:xfrm>
            <a:custGeom>
              <a:avLst/>
              <a:pathLst>
                <a:path w="7629269" h="1896351">
                  <a:moveTo>
                    <a:pt x="0" y="0"/>
                  </a:moveTo>
                  <a:lnTo>
                    <a:pt x="2543089" y="1896351"/>
                  </a:lnTo>
                  <a:lnTo>
                    <a:pt x="5086179" y="1568970"/>
                  </a:lnTo>
                  <a:lnTo>
                    <a:pt x="7629269" y="804862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83826" y="2506278"/>
              <a:ext cx="7629269" cy="1035615"/>
            </a:xfrm>
            <a:custGeom>
              <a:avLst/>
              <a:pathLst>
                <a:path w="7629269" h="1035615">
                  <a:moveTo>
                    <a:pt x="0" y="0"/>
                  </a:moveTo>
                  <a:lnTo>
                    <a:pt x="2543089" y="222805"/>
                  </a:lnTo>
                  <a:lnTo>
                    <a:pt x="5086179" y="307239"/>
                  </a:lnTo>
                  <a:lnTo>
                    <a:pt x="7629269" y="1035615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257972" y="1852881"/>
              <a:ext cx="0" cy="3469760"/>
            </a:xfrm>
            <a:custGeom>
              <a:avLst/>
              <a:pathLst>
                <a:path w="0" h="3469760">
                  <a:moveTo>
                    <a:pt x="0" y="3469760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804637" y="5070172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4544450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4018729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349300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804637" y="2967286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2444790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04637" y="1915844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1257972" y="5322642"/>
              <a:ext cx="10680976" cy="0"/>
            </a:xfrm>
            <a:custGeom>
              <a:avLst/>
              <a:pathLst>
                <a:path w="10680976" h="0">
                  <a:moveTo>
                    <a:pt x="0" y="0"/>
                  </a:moveTo>
                  <a:lnTo>
                    <a:pt x="10680976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3"/>
            <p:cNvSpPr/>
            <p:nvPr/>
          </p:nvSpPr>
          <p:spPr>
            <a:xfrm>
              <a:off x="1852099" y="5489607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578496" y="5489607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277111" y="5489607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94602" y="5489731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903653" y="3470125"/>
              <a:ext cx="2441773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 Rating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3657057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709003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943136" y="6019658"/>
              <a:ext cx="265535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Behavioral Achievement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995081" y="6019658"/>
              <a:ext cx="2566727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Perceived Achievement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JAM DISTRIBUTION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638972" y="1852881"/>
              <a:ext cx="10299976" cy="346976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638972" y="5164925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38972" y="4376343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38972" y="3587762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38972" y="2799180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38972" y="2010598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  <a:lnTo>
                    <a:pt x="10299976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27431" y="3090348"/>
              <a:ext cx="7923059" cy="655129"/>
            </a:xfrm>
            <a:custGeom>
              <a:avLst/>
              <a:pathLst>
                <a:path w="7923059" h="655129">
                  <a:moveTo>
                    <a:pt x="0" y="0"/>
                  </a:moveTo>
                  <a:lnTo>
                    <a:pt x="1980764" y="24264"/>
                  </a:lnTo>
                  <a:lnTo>
                    <a:pt x="3961529" y="655129"/>
                  </a:lnTo>
                  <a:lnTo>
                    <a:pt x="5942294" y="260838"/>
                  </a:lnTo>
                  <a:lnTo>
                    <a:pt x="7923059" y="166264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827431" y="2580803"/>
              <a:ext cx="7923059" cy="2189831"/>
            </a:xfrm>
            <a:custGeom>
              <a:avLst/>
              <a:pathLst>
                <a:path w="7923059" h="2189831">
                  <a:moveTo>
                    <a:pt x="0" y="0"/>
                  </a:moveTo>
                  <a:lnTo>
                    <a:pt x="1980764" y="2189831"/>
                  </a:lnTo>
                  <a:lnTo>
                    <a:pt x="3961529" y="246208"/>
                  </a:lnTo>
                  <a:lnTo>
                    <a:pt x="5942294" y="607034"/>
                  </a:lnTo>
                  <a:lnTo>
                    <a:pt x="7923059" y="520338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827431" y="2247172"/>
              <a:ext cx="7923059" cy="1850134"/>
            </a:xfrm>
            <a:custGeom>
              <a:avLst/>
              <a:pathLst>
                <a:path w="7923059" h="1850134">
                  <a:moveTo>
                    <a:pt x="0" y="1850134"/>
                  </a:moveTo>
                  <a:lnTo>
                    <a:pt x="1980764" y="0"/>
                  </a:lnTo>
                  <a:lnTo>
                    <a:pt x="3961529" y="848885"/>
                  </a:lnTo>
                  <a:lnTo>
                    <a:pt x="5942294" y="1368752"/>
                  </a:lnTo>
                  <a:lnTo>
                    <a:pt x="7923059" y="1165473"/>
                  </a:lnTo>
                </a:path>
              </a:pathLst>
            </a:custGeom>
            <a:ln w="67753" cap="flat">
              <a:solidFill>
                <a:srgbClr val="02CC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38972" y="1852881"/>
              <a:ext cx="0" cy="3469760"/>
            </a:xfrm>
            <a:custGeom>
              <a:avLst/>
              <a:pathLst>
                <a:path w="0" h="3469760">
                  <a:moveTo>
                    <a:pt x="0" y="3469760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063598"/>
              <a:ext cx="663525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275016"/>
              <a:ext cx="663525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-10 %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3486434"/>
              <a:ext cx="52226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-5 %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30484" y="2697853"/>
              <a:ext cx="437678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0484" y="1909271"/>
              <a:ext cx="437678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5 %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638972" y="5322642"/>
              <a:ext cx="10299976" cy="0"/>
            </a:xfrm>
            <a:custGeom>
              <a:avLst/>
              <a:pathLst>
                <a:path w="10299976" h="0">
                  <a:moveTo>
                    <a:pt x="0" y="0"/>
                  </a:moveTo>
                  <a:lnTo>
                    <a:pt x="10299976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704" y="5489607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059776" y="5489607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040541" y="5489607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176831" y="5489607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931997" y="5489731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-356400" y="3495302"/>
              <a:ext cx="139762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JAM values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4488150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FF65C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278652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AB6D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098190" y="61041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02CCF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4774228" y="5974228"/>
              <a:ext cx="393910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564731" y="6019658"/>
              <a:ext cx="142294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384268" y="5971438"/>
              <a:ext cx="17274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WHO HAVE KIDS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53355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9919" y="2893414"/>
              <a:ext cx="685654" cy="317026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36563" y="2846497"/>
              <a:ext cx="685654" cy="32171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883207" y="3240438"/>
              <a:ext cx="685654" cy="282324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129851" y="3139851"/>
              <a:ext cx="685654" cy="292382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376494" y="3341735"/>
              <a:ext cx="685654" cy="27219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623138" y="2962516"/>
              <a:ext cx="685654" cy="31011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869782" y="2835773"/>
              <a:ext cx="685654" cy="32279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0116426" y="2941449"/>
              <a:ext cx="685654" cy="312223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551939" y="44064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798583" y="43830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045226" y="457998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291870" y="452969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538514" y="463063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7785158" y="444102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031802" y="43776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78445" y="44304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265255" y="6063681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549954" y="623843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89681" y="6239054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965987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12631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459275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705918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952562" y="6238313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348" y="6238313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RELATIONSHIP STATUS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9919" y="4274874"/>
              <a:ext cx="685654" cy="13058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389919" y="2968990"/>
              <a:ext cx="685654" cy="130588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36563" y="4204012"/>
              <a:ext cx="685654" cy="13767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563" y="2746281"/>
              <a:ext cx="685654" cy="145773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883207" y="3875114"/>
              <a:ext cx="685654" cy="170564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883207" y="3235497"/>
              <a:ext cx="685654" cy="63961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129851" y="4445207"/>
              <a:ext cx="685654" cy="11355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129851" y="3385359"/>
              <a:ext cx="685654" cy="10598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76494" y="4419972"/>
              <a:ext cx="685654" cy="11607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6376494" y="3114088"/>
              <a:ext cx="685654" cy="130588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623138" y="4481066"/>
              <a:ext cx="685654" cy="10996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623138" y="3198092"/>
              <a:ext cx="685654" cy="128297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869782" y="4118168"/>
              <a:ext cx="685654" cy="146258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8869782" y="3003814"/>
              <a:ext cx="685654" cy="111435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116426" y="4492521"/>
              <a:ext cx="685654" cy="108823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0116426" y="3295461"/>
              <a:ext cx="685654" cy="119706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551939" y="48557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551939" y="3549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798583" y="48203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798583" y="34030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045226" y="46558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45226" y="348322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291870" y="494090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291870" y="3843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6538514" y="49282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538514" y="369495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785158" y="495883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7785158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031802" y="47773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031802" y="34889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278445" y="49645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278445" y="38219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1265255" y="5580758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549954" y="573028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789681" y="5730903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965987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212631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459275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705918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8952562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0125348" y="5730162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7" name="rc46"/>
            <p:cNvSpPr/>
            <p:nvPr/>
          </p:nvSpPr>
          <p:spPr>
            <a:xfrm>
              <a:off x="4817501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650983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5048899" y="6222616"/>
              <a:ext cx="1363364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 a relationship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741230" y="6255606"/>
              <a:ext cx="64226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Married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RELATIONSHIP STATUS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9919" y="4274874"/>
              <a:ext cx="685654" cy="13058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389919" y="2968990"/>
              <a:ext cx="685654" cy="130588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89919" y="2098401"/>
              <a:ext cx="685654" cy="87058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36563" y="4204012"/>
              <a:ext cx="685654" cy="13767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636563" y="2746281"/>
              <a:ext cx="685654" cy="145773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636563" y="2098401"/>
              <a:ext cx="685654" cy="647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883207" y="3875114"/>
              <a:ext cx="685654" cy="170564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883207" y="3235497"/>
              <a:ext cx="685654" cy="63961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883207" y="2098401"/>
              <a:ext cx="685654" cy="113709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129851" y="4445207"/>
              <a:ext cx="685654" cy="11355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129851" y="3385359"/>
              <a:ext cx="685654" cy="10598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129851" y="2098401"/>
              <a:ext cx="685654" cy="128695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376494" y="4419972"/>
              <a:ext cx="685654" cy="11607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376494" y="3114088"/>
              <a:ext cx="685654" cy="130588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376494" y="2098401"/>
              <a:ext cx="685654" cy="101568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623138" y="4481066"/>
              <a:ext cx="685654" cy="10996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623138" y="3198092"/>
              <a:ext cx="685654" cy="128297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623138" y="2098401"/>
              <a:ext cx="685654" cy="10996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8869782" y="4118168"/>
              <a:ext cx="685654" cy="146258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8869782" y="3003814"/>
              <a:ext cx="685654" cy="111435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8869782" y="2098401"/>
              <a:ext cx="685654" cy="9054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0116426" y="4492521"/>
              <a:ext cx="685654" cy="108823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0116426" y="3295461"/>
              <a:ext cx="685654" cy="119706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0116426" y="2098401"/>
              <a:ext cx="685654" cy="119706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551939" y="48557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551939" y="3549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551939" y="24616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798583" y="48203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798583" y="34030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2798583" y="23502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4045226" y="46558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045226" y="348322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045226" y="259487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291870" y="494090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291870" y="3843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291870" y="26698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538514" y="49282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538514" y="369495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538514" y="253416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7785158" y="495883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7785158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7785158" y="25761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9031802" y="47773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9031802" y="34889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031802" y="247903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0278445" y="49645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0278445" y="38219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0278445" y="26248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34%</a:t>
              </a:r>
            </a:p>
          </p:txBody>
        </p:sp>
        <p:sp>
          <p:nvSpPr>
            <p:cNvPr id="54" name="pl53"/>
            <p:cNvSpPr/>
            <p:nvPr/>
          </p:nvSpPr>
          <p:spPr>
            <a:xfrm>
              <a:off x="1265255" y="5580758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549954" y="573028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789681" y="5730903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65987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212631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459275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05918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952562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125348" y="5730162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63" name="rc62"/>
            <p:cNvSpPr/>
            <p:nvPr/>
          </p:nvSpPr>
          <p:spPr>
            <a:xfrm>
              <a:off x="4386274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078605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704984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4617673" y="6222616"/>
              <a:ext cx="1363364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 a relationship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310004" y="6255606"/>
              <a:ext cx="642267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Married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7281238" y="6218102"/>
              <a:ext cx="533486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Single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22079"/>
              <a:ext cx="21763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77581"/>
              <a:ext cx="21763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WORK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00512" y="4942123"/>
              <a:ext cx="670513" cy="647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600512" y="4133214"/>
              <a:ext cx="670513" cy="80890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600512" y="3162522"/>
              <a:ext cx="670513" cy="9706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00512" y="2191830"/>
              <a:ext cx="670513" cy="97069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19627" y="5472099"/>
              <a:ext cx="670513" cy="11715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819627" y="4534879"/>
              <a:ext cx="670513" cy="93721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819627" y="3480507"/>
              <a:ext cx="670513" cy="105437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819627" y="2191830"/>
              <a:ext cx="670513" cy="128867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038742" y="4765634"/>
              <a:ext cx="670513" cy="8236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038742" y="4456777"/>
              <a:ext cx="670513" cy="3088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38742" y="3839064"/>
              <a:ext cx="670513" cy="6177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038742" y="2191830"/>
              <a:ext cx="670513" cy="164723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5257858" y="4805231"/>
              <a:ext cx="670513" cy="78402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257858" y="4282551"/>
              <a:ext cx="670513" cy="52268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5257858" y="3759871"/>
              <a:ext cx="670513" cy="5226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5257858" y="2191830"/>
              <a:ext cx="670513" cy="156804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6476973" y="5362756"/>
              <a:ext cx="670513" cy="22649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476973" y="4909767"/>
              <a:ext cx="670513" cy="45298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6476973" y="3550798"/>
              <a:ext cx="670513" cy="135896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6476973" y="2191830"/>
              <a:ext cx="670513" cy="135896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696088" y="5211760"/>
              <a:ext cx="670513" cy="3774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696088" y="4645523"/>
              <a:ext cx="670513" cy="56623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696088" y="4268032"/>
              <a:ext cx="670513" cy="3774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696088" y="2191830"/>
              <a:ext cx="670513" cy="207620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8915204" y="4570025"/>
              <a:ext cx="670513" cy="101922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8915204" y="3720670"/>
              <a:ext cx="670513" cy="84935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8915204" y="3211056"/>
              <a:ext cx="670513" cy="50961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8915204" y="2191830"/>
              <a:ext cx="670513" cy="101922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0134319" y="4881455"/>
              <a:ext cx="670513" cy="70779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0134319" y="4598337"/>
              <a:ext cx="670513" cy="283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0134319" y="4032100"/>
              <a:ext cx="670513" cy="56623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0134319" y="2191830"/>
              <a:ext cx="670513" cy="184026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1754961" y="51936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54961" y="44655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754961" y="35757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754961" y="260510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024318" y="5458599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2974076" y="49314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974076" y="393561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974076" y="27640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193192" y="51053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243433" y="453913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193192" y="40758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193192" y="29433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412307" y="51251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412307" y="447181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412307" y="39491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412307" y="29037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681664" y="5403928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631422" y="50641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631422" y="4158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631422" y="27992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850538" y="53284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850538" y="485656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850538" y="43847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850538" y="31578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9069653" y="500756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9069653" y="40732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9069653" y="33937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9069653" y="26293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0288769" y="516327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0339010" y="466782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288769" y="42431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0288769" y="30398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689616" y="1655681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49.2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908732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54.2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127847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52.6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5346962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50.5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566078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56.3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785193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57.2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9004309" y="1655681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48.3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223424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52.7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61183" y="1606401"/>
              <a:ext cx="1025983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65255" y="5589251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1752976" y="5732834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965175" y="5733451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113952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5333068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6552183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7771298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990414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0135671" y="5732710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88" name="rc87"/>
            <p:cNvSpPr/>
            <p:nvPr/>
          </p:nvSpPr>
          <p:spPr>
            <a:xfrm>
              <a:off x="4384268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516789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60504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693290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4615666" y="6254999"/>
              <a:ext cx="45465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399290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6281798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7164306" y="6253349"/>
              <a:ext cx="65242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744287" y="5023014"/>
              <a:ext cx="484317" cy="56623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744287" y="4268032"/>
              <a:ext cx="484317" cy="75498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744287" y="3701795"/>
              <a:ext cx="484317" cy="56623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744287" y="2946812"/>
              <a:ext cx="484317" cy="754982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44287" y="2191830"/>
              <a:ext cx="484317" cy="754982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128053" y="5280395"/>
              <a:ext cx="484317" cy="3088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128053" y="4353825"/>
              <a:ext cx="484317" cy="92656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28053" y="3890541"/>
              <a:ext cx="484317" cy="46328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28053" y="2963971"/>
              <a:ext cx="484317" cy="92656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128053" y="2191830"/>
              <a:ext cx="484317" cy="772141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511818" y="4909767"/>
              <a:ext cx="484317" cy="67948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511818" y="4424421"/>
              <a:ext cx="484317" cy="4853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11818" y="3744937"/>
              <a:ext cx="484317" cy="67948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511818" y="3065453"/>
              <a:ext cx="484317" cy="67948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511818" y="2191830"/>
              <a:ext cx="484317" cy="873622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895583" y="4942123"/>
              <a:ext cx="484317" cy="647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895583" y="3809650"/>
              <a:ext cx="484317" cy="113247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895583" y="3324304"/>
              <a:ext cx="484317" cy="48534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95583" y="2677176"/>
              <a:ext cx="484317" cy="64712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95583" y="2191830"/>
              <a:ext cx="484317" cy="485345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279348" y="5280395"/>
              <a:ext cx="484317" cy="3088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279348" y="3736112"/>
              <a:ext cx="484317" cy="154428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279348" y="3118399"/>
              <a:ext cx="484317" cy="6177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279348" y="2500686"/>
              <a:ext cx="484317" cy="617712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279348" y="2191830"/>
              <a:ext cx="484317" cy="30885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663114" y="5189555"/>
              <a:ext cx="484317" cy="39969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663114" y="4190313"/>
              <a:ext cx="484317" cy="99924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663114" y="3590768"/>
              <a:ext cx="484317" cy="59954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663114" y="2691451"/>
              <a:ext cx="484317" cy="89931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663114" y="2191830"/>
              <a:ext cx="484317" cy="4996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9046879" y="4598337"/>
              <a:ext cx="484317" cy="99091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9046879" y="4315218"/>
              <a:ext cx="484317" cy="283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9046879" y="3465863"/>
              <a:ext cx="484317" cy="84935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9046879" y="2616508"/>
              <a:ext cx="484317" cy="84935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9046879" y="2191830"/>
              <a:ext cx="484317" cy="42467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0430644" y="4861232"/>
              <a:ext cx="484317" cy="72801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430644" y="3890541"/>
              <a:ext cx="484317" cy="97069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0430644" y="2919849"/>
              <a:ext cx="484317" cy="9706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430644" y="2191830"/>
              <a:ext cx="484317" cy="72801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353144" y="4834269"/>
              <a:ext cx="484317" cy="75498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353144" y="4268032"/>
              <a:ext cx="484317" cy="56623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353144" y="3324304"/>
              <a:ext cx="484317" cy="94372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353144" y="2758067"/>
              <a:ext cx="484317" cy="56623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353144" y="2191830"/>
              <a:ext cx="484317" cy="56623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2736909" y="5125967"/>
              <a:ext cx="484317" cy="46328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736909" y="4044969"/>
              <a:ext cx="484317" cy="10809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736909" y="3272828"/>
              <a:ext cx="484317" cy="77214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736909" y="2963971"/>
              <a:ext cx="484317" cy="30885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736909" y="2191830"/>
              <a:ext cx="484317" cy="772141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4120675" y="4327352"/>
              <a:ext cx="484317" cy="126189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120675" y="3842006"/>
              <a:ext cx="484317" cy="4853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120675" y="3162522"/>
              <a:ext cx="484317" cy="67948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120675" y="2580107"/>
              <a:ext cx="484317" cy="58241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120675" y="2191830"/>
              <a:ext cx="484317" cy="38827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5504440" y="4456777"/>
              <a:ext cx="484317" cy="113247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504440" y="3809650"/>
              <a:ext cx="484317" cy="64712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504440" y="3486086"/>
              <a:ext cx="484317" cy="3235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504440" y="2677176"/>
              <a:ext cx="484317" cy="80890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504440" y="2191830"/>
              <a:ext cx="484317" cy="485345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888205" y="4353825"/>
              <a:ext cx="484317" cy="123542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888205" y="4044969"/>
              <a:ext cx="484317" cy="3088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888205" y="3427256"/>
              <a:ext cx="484317" cy="6177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888205" y="3118399"/>
              <a:ext cx="484317" cy="30885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888205" y="2191830"/>
              <a:ext cx="484317" cy="92656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8271970" y="5089630"/>
              <a:ext cx="484317" cy="49962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8271970" y="4390161"/>
              <a:ext cx="484317" cy="69946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8271970" y="3390920"/>
              <a:ext cx="484317" cy="99924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8271970" y="2691451"/>
              <a:ext cx="484317" cy="69946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8271970" y="2191830"/>
              <a:ext cx="484317" cy="4996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9655736" y="4598337"/>
              <a:ext cx="484317" cy="99091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9655736" y="4315218"/>
              <a:ext cx="484317" cy="283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9655736" y="3465863"/>
              <a:ext cx="484317" cy="84935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9655736" y="2758067"/>
              <a:ext cx="484317" cy="70779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9655736" y="2191830"/>
              <a:ext cx="484317" cy="566236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1039501" y="5103905"/>
              <a:ext cx="484317" cy="4853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1039501" y="4618559"/>
              <a:ext cx="484317" cy="4853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1039501" y="4133214"/>
              <a:ext cx="484317" cy="48534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1039501" y="3647868"/>
              <a:ext cx="484317" cy="48534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1039501" y="2191830"/>
              <a:ext cx="484317" cy="145603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805639" y="52340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805639" y="457344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805639" y="391283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805639" y="325222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805639" y="24972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239646" y="5362747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189404" y="4745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189404" y="40501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89404" y="335518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9404" y="250582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573169" y="51774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73169" y="45950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73169" y="40126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73169" y="33331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73169" y="25565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956935" y="51936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956935" y="43038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956935" y="349490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956935" y="29286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56935" y="23624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6390941" y="5362747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40700" y="443617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40700" y="335518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40700" y="27374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90941" y="2274182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7724465" y="53173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724465" y="461785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724465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724465" y="30690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724465" y="23695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9108231" y="50217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58472" y="4384702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9108231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9108231" y="2969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9108231" y="233209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0491996" y="515316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0491996" y="43038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0491996" y="33331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0491996" y="248376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414496" y="51396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414496" y="44790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414496" y="37240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414496" y="2969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414496" y="24028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798261" y="52855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798261" y="45133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32%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798261" y="358682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848502" y="3046323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798261" y="250582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182026" y="488622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4182026" y="40126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82026" y="343018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82026" y="27992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82026" y="23138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5565791" y="49509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565791" y="40611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5565791" y="35757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5565791" y="30095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5565791" y="23624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6949557" y="489946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6999798" y="4127321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6949557" y="366403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6999798" y="3200752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6949557" y="258303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27%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8333322" y="52673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8333322" y="46678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8333322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333322" y="29691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8333322" y="236956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9717087" y="50217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9767329" y="4384702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9717087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9717087" y="30398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9717087" y="24028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100853" y="52745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100853" y="47891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100853" y="43038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1100853" y="38184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1100853" y="284777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625026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2008791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3392556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4776321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6160087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7543852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8927617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10311383" y="1966698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1442752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2826518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4210283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5594048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6977814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8361579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9745344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129110" y="1968533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15060" y="1659016"/>
              <a:ext cx="351628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5.5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498826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6.6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882591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266356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6650122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6.6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8033887" y="1655805"/>
              <a:ext cx="351628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5.6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9523128" y="1655805"/>
              <a:ext cx="140675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801417" y="1659016"/>
              <a:ext cx="351628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35818" y="1606401"/>
              <a:ext cx="632362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: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253051" y="5589251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tx189"/>
            <p:cNvSpPr/>
            <p:nvPr/>
          </p:nvSpPr>
          <p:spPr>
            <a:xfrm>
              <a:off x="1108082" y="5732834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484931" y="5733451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3798358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182124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565889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7949654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9333420" y="5732710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10643327" y="5732710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198" name="rc197"/>
            <p:cNvSpPr/>
            <p:nvPr/>
          </p:nvSpPr>
          <p:spPr>
            <a:xfrm>
              <a:off x="3627567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628405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5885699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6629648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7867843" y="6247981"/>
              <a:ext cx="133830" cy="14669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tx202"/>
            <p:cNvSpPr/>
            <p:nvPr/>
          </p:nvSpPr>
          <p:spPr>
            <a:xfrm>
              <a:off x="3858965" y="6255606"/>
              <a:ext cx="67187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Finance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859804" y="6218102"/>
              <a:ext cx="92832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Consulting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6117098" y="6255606"/>
              <a:ext cx="41498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Tech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861047" y="6255606"/>
              <a:ext cx="9092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Healthcare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8099241" y="6253349"/>
              <a:ext cx="47419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70901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70901" y="4274874"/>
              <a:ext cx="487492" cy="60941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70901" y="3752520"/>
              <a:ext cx="487492" cy="52235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70901" y="3056049"/>
              <a:ext cx="487492" cy="69647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70901" y="2098401"/>
              <a:ext cx="487492" cy="95764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63738" y="5175832"/>
              <a:ext cx="487492" cy="40492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063738" y="4527952"/>
              <a:ext cx="487492" cy="64788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063738" y="3961057"/>
              <a:ext cx="487492" cy="56689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063738" y="3070221"/>
              <a:ext cx="487492" cy="89083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063738" y="2098401"/>
              <a:ext cx="487492" cy="9718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456574" y="4727936"/>
              <a:ext cx="487492" cy="85282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456574" y="4230456"/>
              <a:ext cx="487492" cy="49747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456574" y="3519771"/>
              <a:ext cx="487492" cy="71068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456574" y="2880154"/>
              <a:ext cx="487492" cy="639616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456574" y="2098401"/>
              <a:ext cx="487492" cy="781753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849411" y="4975130"/>
              <a:ext cx="487492" cy="6056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849411" y="4293800"/>
              <a:ext cx="487492" cy="68133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849411" y="3612469"/>
              <a:ext cx="487492" cy="68133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49411" y="2552621"/>
              <a:ext cx="487492" cy="105984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849411" y="2098401"/>
              <a:ext cx="487492" cy="4542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242247" y="5145463"/>
              <a:ext cx="487492" cy="43529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242247" y="3694481"/>
              <a:ext cx="487492" cy="145098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242247" y="2968990"/>
              <a:ext cx="487492" cy="72549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6242247" y="2533695"/>
              <a:ext cx="487492" cy="43529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242247" y="2098401"/>
              <a:ext cx="487492" cy="435294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635084" y="4969818"/>
              <a:ext cx="487492" cy="61093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635084" y="3992314"/>
              <a:ext cx="487492" cy="97750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7635084" y="3381374"/>
              <a:ext cx="487492" cy="61093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7635084" y="2526059"/>
              <a:ext cx="487492" cy="85531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635084" y="2098401"/>
              <a:ext cx="487492" cy="42765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9027920" y="4814639"/>
              <a:ext cx="487492" cy="76611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9027920" y="4466403"/>
              <a:ext cx="487492" cy="34823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9027920" y="3700285"/>
              <a:ext cx="487492" cy="76611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9027920" y="2655578"/>
              <a:ext cx="487492" cy="104470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9027920" y="2098401"/>
              <a:ext cx="487492" cy="55717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10420757" y="4818992"/>
              <a:ext cx="487492" cy="7617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420757" y="4166050"/>
              <a:ext cx="487492" cy="65294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10420757" y="3513108"/>
              <a:ext cx="487492" cy="65294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10420757" y="3077814"/>
              <a:ext cx="487492" cy="43529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10420757" y="2098401"/>
              <a:ext cx="487492" cy="979412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1283750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1283750" y="4361933"/>
              <a:ext cx="487492" cy="52235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1283750" y="3404285"/>
              <a:ext cx="487492" cy="95764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1283750" y="3056049"/>
              <a:ext cx="487492" cy="34823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1283750" y="2098401"/>
              <a:ext cx="487492" cy="95764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676586" y="4932877"/>
              <a:ext cx="487492" cy="64788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676586" y="4284997"/>
              <a:ext cx="487492" cy="64788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676586" y="3394162"/>
              <a:ext cx="487492" cy="89083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676586" y="2827266"/>
              <a:ext cx="487492" cy="56689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676586" y="2098401"/>
              <a:ext cx="487492" cy="728865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4069422" y="4372593"/>
              <a:ext cx="487492" cy="12081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4069422" y="3946182"/>
              <a:ext cx="487492" cy="42641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4069422" y="3377634"/>
              <a:ext cx="487492" cy="56854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4069422" y="2595880"/>
              <a:ext cx="487492" cy="78175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069422" y="2098401"/>
              <a:ext cx="487492" cy="49747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5462259" y="4748020"/>
              <a:ext cx="487492" cy="8327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462259" y="3915283"/>
              <a:ext cx="487492" cy="83273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62259" y="3385359"/>
              <a:ext cx="487492" cy="52992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62259" y="2552621"/>
              <a:ext cx="487492" cy="83273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5462259" y="2098401"/>
              <a:ext cx="487492" cy="45422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855095" y="4274874"/>
              <a:ext cx="487492" cy="13058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6855095" y="3839579"/>
              <a:ext cx="487492" cy="43529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6855095" y="3404285"/>
              <a:ext cx="487492" cy="43529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6855095" y="2823892"/>
              <a:ext cx="487492" cy="580392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6855095" y="2098401"/>
              <a:ext cx="487492" cy="725491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8247932" y="5030912"/>
              <a:ext cx="487492" cy="5498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8247932" y="4542160"/>
              <a:ext cx="487492" cy="4887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8247932" y="3564656"/>
              <a:ext cx="487492" cy="97750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8247932" y="2709341"/>
              <a:ext cx="487492" cy="85531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8247932" y="2098401"/>
              <a:ext cx="487492" cy="610939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9640768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9640768" y="4396756"/>
              <a:ext cx="487492" cy="48752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9640768" y="3491344"/>
              <a:ext cx="487492" cy="90541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9640768" y="2864519"/>
              <a:ext cx="487492" cy="62682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9640768" y="2098401"/>
              <a:ext cx="487492" cy="766118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11033605" y="4927816"/>
              <a:ext cx="487492" cy="65294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11033605" y="4710168"/>
              <a:ext cx="487492" cy="21764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11033605" y="4166050"/>
              <a:ext cx="487492" cy="54411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11033605" y="3513108"/>
              <a:ext cx="487492" cy="65294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11033605" y="2098401"/>
              <a:ext cx="487492" cy="1414707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733841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733841" y="45075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733841" y="39416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733841" y="33322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733841" y="250514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126677" y="53062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126677" y="477981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126677" y="417242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26677" y="344356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126677" y="25122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519513" y="50822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3519513" y="44071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519513" y="38030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19513" y="31278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519513" y="241720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912350" y="520586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912350" y="45623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912350" y="388105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12350" y="301046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912350" y="22534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305186" y="5291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6305186" y="434789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6305186" y="32596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305186" y="26792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6305186" y="22439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7698023" y="5203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7698023" y="440899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7698023" y="361476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7698023" y="288164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7698023" y="224015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090859" y="512562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9090859" y="45684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9090859" y="401126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9090859" y="3105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9090859" y="23049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0483696" y="51277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0483696" y="44204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0483696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0483696" y="322338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0483696" y="251603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346689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46689" y="4551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346689" y="38110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1346689" y="315809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1346689" y="250514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2739525" y="51847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2739525" y="453686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2739525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739525" y="303863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2739525" y="239075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4132362" y="49045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132362" y="40873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132362" y="358983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132362" y="291468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4132362" y="227506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5525198" y="50923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5525198" y="425957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5525198" y="35782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5525198" y="28969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5525198" y="225343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6918034" y="48557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6918034" y="39851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6918034" y="3549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6918034" y="30420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6918034" y="238907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8310871" y="523375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310871" y="471446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8310871" y="398133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8310871" y="306492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8310871" y="233179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9703707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9703707" y="45684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9703707" y="38719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9703707" y="310585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9703707" y="24093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096544" y="51822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1146785" y="4746916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1096544" y="436603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11096544" y="376750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11096544" y="27336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41%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53227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1946064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3338900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4731737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6124573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7517410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8910246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0303083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1374946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767782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160618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5553455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6946291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8339128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9731964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124801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253051" y="5580758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038280" y="573028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2424200" y="5730903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746698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139535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532371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7925207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9318044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0637022" y="5730162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3627567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628405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5885699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6629648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7867843" y="6247981"/>
              <a:ext cx="133830" cy="146690"/>
            </a:xfrm>
            <a:prstGeom prst="rect">
              <a:avLst/>
            </a:prstGeom>
            <a:solidFill>
              <a:srgbClr val="CCCC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3858965" y="6255606"/>
              <a:ext cx="67187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Finance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4859804" y="6218102"/>
              <a:ext cx="92832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Consulting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6117098" y="6255606"/>
              <a:ext cx="41498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Tech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861047" y="6255606"/>
              <a:ext cx="9092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Healthcare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8099241" y="6253349"/>
              <a:ext cx="47419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70901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670901" y="4361933"/>
              <a:ext cx="487492" cy="52235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670901" y="3665461"/>
              <a:ext cx="487492" cy="6964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063738" y="5175832"/>
              <a:ext cx="487492" cy="40492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3738" y="4608937"/>
              <a:ext cx="487492" cy="56689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063738" y="3718102"/>
              <a:ext cx="487492" cy="89083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456574" y="4727936"/>
              <a:ext cx="487492" cy="85282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456574" y="4017251"/>
              <a:ext cx="487492" cy="71068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456574" y="3377634"/>
              <a:ext cx="487492" cy="63961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849411" y="4975130"/>
              <a:ext cx="487492" cy="6056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849411" y="4293800"/>
              <a:ext cx="487492" cy="68133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849411" y="3233952"/>
              <a:ext cx="487492" cy="105984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242247" y="5145463"/>
              <a:ext cx="487492" cy="43529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242247" y="4419972"/>
              <a:ext cx="487492" cy="72549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6242247" y="3984677"/>
              <a:ext cx="487492" cy="43529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7635084" y="4969818"/>
              <a:ext cx="487492" cy="61093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635084" y="4358878"/>
              <a:ext cx="487492" cy="610939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7635084" y="3503562"/>
              <a:ext cx="487492" cy="85531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9027920" y="4814639"/>
              <a:ext cx="487492" cy="76611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9027920" y="4048521"/>
              <a:ext cx="487492" cy="766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9027920" y="3003814"/>
              <a:ext cx="487492" cy="104470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0420757" y="4818992"/>
              <a:ext cx="487492" cy="76176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0420757" y="4166050"/>
              <a:ext cx="487492" cy="65294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0420757" y="3730756"/>
              <a:ext cx="487492" cy="43529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283750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283750" y="3926638"/>
              <a:ext cx="487492" cy="9576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283750" y="3578402"/>
              <a:ext cx="487492" cy="34823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2676586" y="4932877"/>
              <a:ext cx="487492" cy="64788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2676586" y="4042042"/>
              <a:ext cx="487492" cy="89083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2676586" y="3475147"/>
              <a:ext cx="487492" cy="56689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069422" y="4372593"/>
              <a:ext cx="487492" cy="12081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4069422" y="3804045"/>
              <a:ext cx="487492" cy="5685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4069422" y="3022291"/>
              <a:ext cx="487492" cy="78175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462259" y="4748020"/>
              <a:ext cx="487492" cy="8327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5462259" y="4218096"/>
              <a:ext cx="487492" cy="52992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5462259" y="3385359"/>
              <a:ext cx="487492" cy="83273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6855095" y="4274874"/>
              <a:ext cx="487492" cy="130588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6855095" y="3839579"/>
              <a:ext cx="487492" cy="43529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6855095" y="3259186"/>
              <a:ext cx="487492" cy="580392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8247932" y="5030912"/>
              <a:ext cx="487492" cy="54984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8247932" y="4053408"/>
              <a:ext cx="487492" cy="97750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8247932" y="3198092"/>
              <a:ext cx="487492" cy="85531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9640768" y="4884286"/>
              <a:ext cx="487492" cy="69647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9640768" y="3978874"/>
              <a:ext cx="487492" cy="90541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9640768" y="3352049"/>
              <a:ext cx="487492" cy="62682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11033605" y="4927816"/>
              <a:ext cx="487492" cy="65294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11033605" y="4383698"/>
              <a:ext cx="487492" cy="54411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11033605" y="3730756"/>
              <a:ext cx="487492" cy="65294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733841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733841" y="4551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33841" y="394162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126677" y="53062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126677" y="482030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126677" y="40914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519513" y="50822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519513" y="430051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519513" y="362536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912350" y="520586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912350" y="456238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912350" y="369180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305186" y="52910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305186" y="47106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305186" y="413024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698023" y="520321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698023" y="459227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7698023" y="3859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090859" y="512562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090859" y="43595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090859" y="345409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0483696" y="51277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0483696" y="442044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483696" y="387632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346689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346689" y="43333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346689" y="36804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739525" y="518474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739525" y="44153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739525" y="368651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132362" y="49045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132362" y="401624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4132362" y="334109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525198" y="5092313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5525198" y="441098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525198" y="372965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6918034" y="485574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6918034" y="39851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6918034" y="34773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8310871" y="523375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8310871" y="44700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8310871" y="355367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9703707" y="516044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9703707" y="43595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9703707" y="359338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096544" y="518221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096544" y="458368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096544" y="39851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553227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946064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38900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31737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124573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7517410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8910246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0303083" y="1869022"/>
              <a:ext cx="722841" cy="106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Graduated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74946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767782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4160618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53455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946291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339128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731964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124801" y="1870857"/>
              <a:ext cx="30510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Now</a:t>
              </a:r>
            </a:p>
          </p:txBody>
        </p:sp>
        <p:sp>
          <p:nvSpPr>
            <p:cNvPr id="118" name="pl117"/>
            <p:cNvSpPr/>
            <p:nvPr/>
          </p:nvSpPr>
          <p:spPr>
            <a:xfrm>
              <a:off x="253051" y="5580758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038280" y="5730286"/>
              <a:ext cx="365584" cy="18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424200" y="5730903"/>
              <a:ext cx="379417" cy="184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746698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139535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532371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7925207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9318044" y="5730162"/>
              <a:ext cx="520093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0637022" y="5730162"/>
              <a:ext cx="667809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4657792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658631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640258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4889191" y="6255606"/>
              <a:ext cx="67187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Finance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890030" y="6255606"/>
              <a:ext cx="41498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Tech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6633978" y="6255606"/>
              <a:ext cx="909228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Healthcare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265255" y="914400"/>
              <a:ext cx="9661489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645468" y="5190671"/>
              <a:ext cx="2760425" cy="39858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645468" y="4431471"/>
              <a:ext cx="2760425" cy="75920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2645468" y="3748191"/>
              <a:ext cx="2760425" cy="6832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645468" y="2191830"/>
              <a:ext cx="2760425" cy="155636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664423" y="5211760"/>
              <a:ext cx="2760425" cy="37749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664423" y="4561636"/>
              <a:ext cx="2760425" cy="65012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664423" y="4058314"/>
              <a:ext cx="2760425" cy="50332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664423" y="2191830"/>
              <a:ext cx="2760425" cy="1866484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3844873" y="531788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844873" y="473899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844873" y="4017755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44873" y="28979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863829" y="532843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863829" y="481462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8863829" y="423789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863829" y="305299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885004" y="1655805"/>
              <a:ext cx="281351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8798484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41167" y="1606401"/>
              <a:ext cx="1025983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265255" y="5589251"/>
              <a:ext cx="9661489" cy="0"/>
            </a:xfrm>
            <a:custGeom>
              <a:avLst/>
              <a:pathLst>
                <a:path w="9661489" h="0">
                  <a:moveTo>
                    <a:pt x="0" y="0"/>
                  </a:moveTo>
                  <a:lnTo>
                    <a:pt x="9661489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3569008" y="5733575"/>
              <a:ext cx="913343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791691" y="5733575"/>
              <a:ext cx="505890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28" name="rc27"/>
            <p:cNvSpPr/>
            <p:nvPr/>
          </p:nvSpPr>
          <p:spPr>
            <a:xfrm>
              <a:off x="4384268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16789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60504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93290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15666" y="6254999"/>
              <a:ext cx="45465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399290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281798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164306" y="6253349"/>
              <a:ext cx="65242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3051" y="914400"/>
              <a:ext cx="11685897" cy="501459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949776" y="5206443"/>
              <a:ext cx="1672827" cy="38280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949776" y="4392976"/>
              <a:ext cx="1672827" cy="81346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949776" y="3842690"/>
              <a:ext cx="1672827" cy="55028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949776" y="2191830"/>
              <a:ext cx="1672827" cy="1650859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729284" y="5220539"/>
              <a:ext cx="1672827" cy="36871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6729284" y="4509451"/>
              <a:ext cx="1672827" cy="71108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729284" y="4009055"/>
              <a:ext cx="1672827" cy="50039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729284" y="2191830"/>
              <a:ext cx="1672827" cy="1817225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052760" y="5130140"/>
              <a:ext cx="1672827" cy="45911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052760" y="4579207"/>
              <a:ext cx="1672827" cy="55093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52760" y="3385518"/>
              <a:ext cx="1672827" cy="1193688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052760" y="2191830"/>
              <a:ext cx="1672827" cy="1193688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832268" y="5177443"/>
              <a:ext cx="1672827" cy="41180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8832268" y="4765634"/>
              <a:ext cx="1672827" cy="41180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8832268" y="4250873"/>
              <a:ext cx="1672827" cy="51476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8832268" y="2191830"/>
              <a:ext cx="1672827" cy="205904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605383" y="53257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605383" y="472763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605383" y="40457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605383" y="294518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84891" y="53328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384891" y="479291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384891" y="418717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384891" y="302836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08366" y="52876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708366" y="478259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708366" y="391028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708366" y="271659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9487875" y="531127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487875" y="4899462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487875" y="4436178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487875" y="314927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629581" y="1968533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409090" y="1968533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16150" y="1968533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395658" y="1968533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2540038" y="1655681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54.8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425022" y="1659016"/>
              <a:ext cx="281351" cy="1816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643022" y="1655681"/>
              <a:ext cx="492304" cy="185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50.8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422530" y="1655805"/>
              <a:ext cx="492304" cy="1848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57.1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60920" y="1606401"/>
              <a:ext cx="1025983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53051" y="5589251"/>
              <a:ext cx="11685897" cy="0"/>
            </a:xfrm>
            <a:custGeom>
              <a:avLst/>
              <a:pathLst>
                <a:path w="11685897" h="0">
                  <a:moveTo>
                    <a:pt x="0" y="0"/>
                  </a:moveTo>
                  <a:lnTo>
                    <a:pt x="11685897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3381010" y="5733575"/>
              <a:ext cx="913343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364245" y="5733575"/>
              <a:ext cx="505890" cy="184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50" name="rc49"/>
            <p:cNvSpPr/>
            <p:nvPr/>
          </p:nvSpPr>
          <p:spPr>
            <a:xfrm>
              <a:off x="4384268" y="6247981"/>
              <a:ext cx="133830" cy="14669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167892" y="6247981"/>
              <a:ext cx="133830" cy="146690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050400" y="6247981"/>
              <a:ext cx="133830" cy="14669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932907" y="6247981"/>
              <a:ext cx="133830" cy="146690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4615666" y="6254999"/>
              <a:ext cx="454657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399290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281798" y="6254999"/>
              <a:ext cx="553541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7164306" y="6253349"/>
              <a:ext cx="652425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INDUSTRY (Horizontal)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2495928"/>
              <a:ext cx="99506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22007" y="2495928"/>
              <a:ext cx="2114502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436510" y="2495928"/>
              <a:ext cx="143039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866910" y="2495928"/>
              <a:ext cx="429119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4529321"/>
              <a:ext cx="95842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85368" y="4529321"/>
              <a:ext cx="1848382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133750" y="4529321"/>
              <a:ext cx="1300713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434463" y="4529321"/>
              <a:ext cx="4723643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6947" y="1592197"/>
              <a:ext cx="1193399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20347" y="1592197"/>
              <a:ext cx="1432079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952427" y="1592197"/>
              <a:ext cx="310283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055267" y="1592197"/>
              <a:ext cx="3102839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26947" y="3625591"/>
              <a:ext cx="1070443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97391" y="3625591"/>
              <a:ext cx="1070443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67834" y="3625591"/>
              <a:ext cx="1338054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05889" y="3625591"/>
              <a:ext cx="535221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43670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198452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970903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831701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625350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028751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603299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615478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74284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05558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2304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42588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681362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751805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956054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01190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61%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 rot="5400000">
              <a:off x="10178968" y="2782247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4" name="tx43"/>
            <p:cNvSpPr/>
            <p:nvPr/>
          </p:nvSpPr>
          <p:spPr>
            <a:xfrm rot="5400000">
              <a:off x="10178968" y="481564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5" name="tx44"/>
            <p:cNvSpPr/>
            <p:nvPr/>
          </p:nvSpPr>
          <p:spPr>
            <a:xfrm rot="5400000">
              <a:off x="10062553" y="1878517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6" name="tx45"/>
            <p:cNvSpPr/>
            <p:nvPr/>
          </p:nvSpPr>
          <p:spPr>
            <a:xfrm rot="5400000">
              <a:off x="10062553" y="3911911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7" name="tx46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48" name="tx47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49" name="rc48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(5th - 20th)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3851523"/>
              <a:ext cx="519479" cy="11296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46427" y="3851523"/>
              <a:ext cx="1298699" cy="112966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145127" y="3851523"/>
              <a:ext cx="779219" cy="11296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924347" y="3851523"/>
              <a:ext cx="6233759" cy="112966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1818130"/>
              <a:ext cx="1605665" cy="11296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932613" y="1818130"/>
              <a:ext cx="1605665" cy="112966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38278" y="1818130"/>
              <a:ext cx="1338054" cy="11296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76332" y="1818130"/>
              <a:ext cx="4281774" cy="112966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456121" y="4344279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14970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04171" y="4344279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860420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71%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948973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554638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026498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836412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28" name="tx27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FOR ALL FOCAL GROUP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1818130"/>
              <a:ext cx="1036057" cy="11296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63005" y="1818130"/>
              <a:ext cx="1973443" cy="112966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336449" y="1818130"/>
              <a:ext cx="1776099" cy="11296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112548" y="1818130"/>
              <a:ext cx="4045559" cy="112966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3851523"/>
              <a:ext cx="981239" cy="11296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308187" y="3851523"/>
              <a:ext cx="1689913" cy="112966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998100" y="3851523"/>
              <a:ext cx="1308319" cy="1129663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306420" y="3851523"/>
              <a:ext cx="4851686" cy="1129663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664169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168919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043691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954520" y="2310886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636760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972336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471453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7551456" y="4344279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830235" y="4335475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920643" y="2302081"/>
              <a:ext cx="241158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11353" y="1130072"/>
              <a:ext cx="87941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30" name="tx29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31" name="tx30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(5th - 20th)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4529321"/>
              <a:ext cx="588743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915691" y="4529321"/>
              <a:ext cx="1471859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387551" y="4529321"/>
              <a:ext cx="588743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976295" y="4529321"/>
              <a:ext cx="6181811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2495928"/>
              <a:ext cx="115189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478838" y="2495928"/>
              <a:ext cx="1919817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398655" y="2495928"/>
              <a:ext cx="767926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166582" y="2495928"/>
              <a:ext cx="4991524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6947" y="3625591"/>
              <a:ext cx="220778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3534737" y="3625591"/>
              <a:ext cx="6623369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326947" y="1592197"/>
              <a:ext cx="2649347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3976295" y="1592197"/>
              <a:ext cx="883115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859411" y="1592197"/>
              <a:ext cx="2649347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7508759" y="1592197"/>
              <a:ext cx="264934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490753" y="4796144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470814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551357" y="4796144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886394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722085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257939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652052" y="2762751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481537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250035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6665615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470814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237046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003278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652626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 rot="5400000">
              <a:off x="10178968" y="481564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0" name="tx39"/>
            <p:cNvSpPr/>
            <p:nvPr/>
          </p:nvSpPr>
          <p:spPr>
            <a:xfrm rot="5400000">
              <a:off x="10178968" y="2782247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1" name="tx40"/>
            <p:cNvSpPr/>
            <p:nvPr/>
          </p:nvSpPr>
          <p:spPr>
            <a:xfrm rot="5400000">
              <a:off x="10062553" y="3911911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2" name="tx41"/>
            <p:cNvSpPr/>
            <p:nvPr/>
          </p:nvSpPr>
          <p:spPr>
            <a:xfrm rot="5400000">
              <a:off x="10062553" y="1878517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3" name="tx42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44" name="tx43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GENDER AND WORK HOURS ALL FOCAL GROUP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41635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2382961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1326947" y="1253298"/>
              <a:ext cx="10358950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2495928"/>
              <a:ext cx="99506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322007" y="2495928"/>
              <a:ext cx="2114502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436510" y="2495928"/>
              <a:ext cx="143039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866910" y="2495928"/>
              <a:ext cx="429119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4529321"/>
              <a:ext cx="958420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285368" y="4529321"/>
              <a:ext cx="1848382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133750" y="4529321"/>
              <a:ext cx="1300713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434463" y="4529321"/>
              <a:ext cx="4723643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326947" y="1592197"/>
              <a:ext cx="1193399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2520347" y="1592197"/>
              <a:ext cx="1432079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952427" y="1592197"/>
              <a:ext cx="3102839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7055267" y="1592197"/>
              <a:ext cx="3102839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326947" y="3625591"/>
              <a:ext cx="1070443" cy="67779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2397391" y="3625591"/>
              <a:ext cx="1070443" cy="67779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3467834" y="3625591"/>
              <a:ext cx="1338054" cy="67779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4805889" y="3625591"/>
              <a:ext cx="5352217" cy="677797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643670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198452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970903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831701" y="276275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625350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028751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4603299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7615478" y="479614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74284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05558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2304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425880" y="185902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681362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2751805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956054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7301190" y="38924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61%</a:t>
              </a:r>
            </a:p>
          </p:txBody>
        </p:sp>
        <p:sp>
          <p:nvSpPr>
            <p:cNvPr id="41" name="pl40"/>
            <p:cNvSpPr/>
            <p:nvPr/>
          </p:nvSpPr>
          <p:spPr>
            <a:xfrm>
              <a:off x="1326947" y="1253298"/>
              <a:ext cx="0" cy="4292719"/>
            </a:xfrm>
            <a:custGeom>
              <a:avLst/>
              <a:pathLst>
                <a:path w="0" h="4292719">
                  <a:moveTo>
                    <a:pt x="0" y="42927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0166938" y="1253298"/>
              <a:ext cx="1315842" cy="429271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 rot="5400000">
              <a:off x="10178968" y="2782247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4" name="tx43"/>
            <p:cNvSpPr/>
            <p:nvPr/>
          </p:nvSpPr>
          <p:spPr>
            <a:xfrm rot="5400000">
              <a:off x="10178968" y="481564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5" name="tx44"/>
            <p:cNvSpPr/>
            <p:nvPr/>
          </p:nvSpPr>
          <p:spPr>
            <a:xfrm rot="5400000">
              <a:off x="10062553" y="1878517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6" name="tx45"/>
            <p:cNvSpPr/>
            <p:nvPr/>
          </p:nvSpPr>
          <p:spPr>
            <a:xfrm rot="5400000">
              <a:off x="10062553" y="3911911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920643" y="4790092"/>
              <a:ext cx="241158" cy="155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830235" y="3883609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57.1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830235" y="2753841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54.8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830235" y="1850110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50.8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0511353" y="1130072"/>
              <a:ext cx="87941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52" name="tx51"/>
            <p:cNvSpPr/>
            <p:nvPr/>
          </p:nvSpPr>
          <p:spPr>
            <a:xfrm rot="5400000">
              <a:off x="904303" y="4342437"/>
              <a:ext cx="40640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Men</a:t>
              </a:r>
            </a:p>
          </p:txBody>
        </p:sp>
        <p:sp>
          <p:nvSpPr>
            <p:cNvPr id="53" name="tx52"/>
            <p:cNvSpPr/>
            <p:nvPr/>
          </p:nvSpPr>
          <p:spPr>
            <a:xfrm rot="5400000">
              <a:off x="740642" y="2309044"/>
              <a:ext cx="733722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Women</a:t>
              </a:r>
            </a:p>
          </p:txBody>
        </p:sp>
        <p:sp>
          <p:nvSpPr>
            <p:cNvPr id="54" name="rc53"/>
            <p:cNvSpPr/>
            <p:nvPr/>
          </p:nvSpPr>
          <p:spPr>
            <a:xfrm>
              <a:off x="427594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529068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6432570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7574453" y="6159621"/>
              <a:ext cx="235051" cy="235051"/>
            </a:xfrm>
            <a:prstGeom prst="rect">
              <a:avLst/>
            </a:prstGeom>
            <a:solidFill>
              <a:srgbClr val="FFC10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460855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2330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765189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907072" y="6189747"/>
              <a:ext cx="838832" cy="169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Over 55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STATUS AND WORK HOURS FOR HOURS LESS THAN 45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26947" y="914400"/>
              <a:ext cx="10358950" cy="4970517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6947" y="4842712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6947" y="3399658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6947" y="1956605"/>
              <a:ext cx="10358950" cy="0"/>
            </a:xfrm>
            <a:custGeom>
              <a:avLst/>
              <a:pathLst>
                <a:path w="10358950" h="0">
                  <a:moveTo>
                    <a:pt x="0" y="0"/>
                  </a:moveTo>
                  <a:lnTo>
                    <a:pt x="1035895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326947" y="1154908"/>
              <a:ext cx="10358950" cy="448949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326947" y="2036774"/>
              <a:ext cx="1459171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86119" y="2036774"/>
              <a:ext cx="2918342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5704462" y="2036774"/>
              <a:ext cx="1297041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326947" y="3479828"/>
              <a:ext cx="1215976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42923" y="3479828"/>
              <a:ext cx="2675147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218071" y="3479828"/>
              <a:ext cx="1459171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326947" y="4922881"/>
              <a:ext cx="1246670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73618" y="4922881"/>
              <a:ext cx="2380007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953626" y="4922881"/>
              <a:ext cx="2493341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326947" y="1395417"/>
              <a:ext cx="1667624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2994572" y="1395417"/>
              <a:ext cx="833812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828384" y="1395417"/>
              <a:ext cx="2918342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26947" y="2838471"/>
              <a:ext cx="1373337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2700285" y="2838471"/>
              <a:ext cx="2746675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326947" y="4281524"/>
              <a:ext cx="2334674" cy="48101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3661622" y="4281524"/>
              <a:ext cx="2801609" cy="481017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463231" y="4281524"/>
              <a:ext cx="3268544" cy="48101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875726" y="2205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064483" y="2205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172175" y="220520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754128" y="364826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699690" y="364826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66850" y="3648261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769475" y="50913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582815" y="50913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019489" y="509131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79952" y="156385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3280912" y="1563850"/>
              <a:ext cx="261131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106748" y="1563850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832809" y="30069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892816" y="3006904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2313477" y="44499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881619" y="44499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916696" y="4449957"/>
              <a:ext cx="361614" cy="136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326947" y="1154908"/>
              <a:ext cx="0" cy="4489499"/>
            </a:xfrm>
            <a:custGeom>
              <a:avLst/>
              <a:pathLst>
                <a:path w="0" h="4489499">
                  <a:moveTo>
                    <a:pt x="0" y="448949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9743448" y="1154908"/>
              <a:ext cx="1739332" cy="4489499"/>
            </a:xfrm>
            <a:prstGeom prst="rect">
              <a:avLst/>
            </a:prstGeom>
            <a:solidFill>
              <a:srgbClr val="00537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 rot="5400000">
              <a:off x="9809481" y="2224704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7" name="tx46"/>
            <p:cNvSpPr/>
            <p:nvPr/>
          </p:nvSpPr>
          <p:spPr>
            <a:xfrm rot="5400000">
              <a:off x="9809481" y="3667758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8" name="tx47"/>
            <p:cNvSpPr/>
            <p:nvPr/>
          </p:nvSpPr>
          <p:spPr>
            <a:xfrm rot="5400000">
              <a:off x="9809481" y="5110811"/>
              <a:ext cx="31321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Kids</a:t>
              </a:r>
            </a:p>
          </p:txBody>
        </p:sp>
        <p:sp>
          <p:nvSpPr>
            <p:cNvPr id="49" name="tx48"/>
            <p:cNvSpPr/>
            <p:nvPr/>
          </p:nvSpPr>
          <p:spPr>
            <a:xfrm rot="5400000">
              <a:off x="9693065" y="1583347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50" name="tx49"/>
            <p:cNvSpPr/>
            <p:nvPr/>
          </p:nvSpPr>
          <p:spPr>
            <a:xfrm rot="5400000">
              <a:off x="9693065" y="3026400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51" name="tx50"/>
            <p:cNvSpPr/>
            <p:nvPr/>
          </p:nvSpPr>
          <p:spPr>
            <a:xfrm rot="5400000">
              <a:off x="9693065" y="4469454"/>
              <a:ext cx="5460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 Kids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0688125" y="5082510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54.6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0688125" y="4441047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48.5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0688125" y="3639456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55.2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0688125" y="2997994"/>
              <a:ext cx="421974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58.4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0778533" y="2199155"/>
              <a:ext cx="241158" cy="155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0688125" y="1555046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55.6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0198710" y="1031682"/>
              <a:ext cx="879414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 hrs:</a:t>
              </a:r>
            </a:p>
          </p:txBody>
        </p:sp>
        <p:sp>
          <p:nvSpPr>
            <p:cNvPr id="59" name="tx58"/>
            <p:cNvSpPr/>
            <p:nvPr/>
          </p:nvSpPr>
          <p:spPr>
            <a:xfrm rot="5400000">
              <a:off x="347289" y="4749942"/>
              <a:ext cx="1558131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 a relationship</a:t>
              </a:r>
            </a:p>
          </p:txBody>
        </p:sp>
        <p:sp>
          <p:nvSpPr>
            <p:cNvPr id="60" name="tx59"/>
            <p:cNvSpPr/>
            <p:nvPr/>
          </p:nvSpPr>
          <p:spPr>
            <a:xfrm rot="5400000">
              <a:off x="740493" y="3325740"/>
              <a:ext cx="734020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Married</a:t>
              </a:r>
            </a:p>
          </p:txBody>
        </p:sp>
        <p:sp>
          <p:nvSpPr>
            <p:cNvPr id="61" name="tx60"/>
            <p:cNvSpPr/>
            <p:nvPr/>
          </p:nvSpPr>
          <p:spPr>
            <a:xfrm rot="5400000">
              <a:off x="824085" y="1861256"/>
              <a:ext cx="60969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Single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4910450" y="6159621"/>
              <a:ext cx="235051" cy="2350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925197" y="6159621"/>
              <a:ext cx="235051" cy="235051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7067079" y="6159621"/>
              <a:ext cx="235051" cy="23505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5243069" y="6191868"/>
              <a:ext cx="58455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0 - 35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257816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35 - 45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7399698" y="6191868"/>
              <a:ext cx="71169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45 - 55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2265345"/>
              <a:ext cx="1088174" cy="324708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2203785"/>
              <a:ext cx="1088174" cy="33086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2404075"/>
              <a:ext cx="1088174" cy="310835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9077" y="379518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098148" y="37644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07219" y="386455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5939054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238078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63691" y="6216156"/>
              <a:ext cx="429021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5543965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369578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842989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68602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333333"/>
      </a:dk1>
      <a:lt1>
        <a:sysClr val="window" lastClr="FFFFFF"/>
      </a:lt1>
      <a:dk2>
        <a:srgbClr val="333333"/>
      </a:dk2>
      <a:lt2>
        <a:srgbClr val="E8E8E8"/>
      </a:lt2>
      <a:accent1>
        <a:srgbClr val="005880"/>
      </a:accent1>
      <a:accent2>
        <a:srgbClr val="007D9C"/>
      </a:accent2>
      <a:accent3>
        <a:srgbClr val="00A2A2"/>
      </a:accent3>
      <a:accent4>
        <a:srgbClr val="2DC595"/>
      </a:accent4>
      <a:accent5>
        <a:srgbClr val="97E27F"/>
      </a:accent5>
      <a:accent6>
        <a:srgbClr val="F9F871"/>
      </a:accent6>
      <a:hlink>
        <a:srgbClr val="9F54E7"/>
      </a:hlink>
      <a:folHlink>
        <a:srgbClr val="642DD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</vt:lpstr>
      <vt:lpstr>Calibri</vt:lpstr>
      <vt:lpstr>HBS Graphik Office Bold</vt:lpstr>
      <vt:lpstr>1_Office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cp:lastModifiedBy/>
  <cp:revision>1</cp:revision>
  <dcterms:created xsi:type="dcterms:W3CDTF">2025-05-26T14:53:56Z</dcterms:created>
  <dcterms:modified xsi:type="dcterms:W3CDTF">2025-07-20T21:05:59Z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2025-05-26T00:00:00Z</vt:filetime>
  </property>
</Properties>
</file>