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3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5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7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83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3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79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6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76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02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8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8925-A8BE-40B4-90D4-2C36BC11AED1}" type="datetimeFigureOut">
              <a:rPr lang="en-CA" smtClean="0"/>
              <a:t>24/06/2019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2104-2C3F-47F3-8ED1-A3C64D82F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0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55"/>
            <a:ext cx="6003212" cy="3367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12" y="277975"/>
            <a:ext cx="5606586" cy="3328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489" y="3473093"/>
            <a:ext cx="6055446" cy="3302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0498" y="220755"/>
            <a:ext cx="2537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Corrected</a:t>
            </a:r>
            <a:endParaRPr lang="en-CA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9468707" y="277975"/>
            <a:ext cx="2537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Uncorrected</a:t>
            </a:r>
            <a:endParaRPr lang="en-CA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582889" y="3479173"/>
            <a:ext cx="2537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634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1591"/>
          <a:stretch/>
        </p:blipFill>
        <p:spPr>
          <a:xfrm>
            <a:off x="0" y="390418"/>
            <a:ext cx="6197459" cy="3000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0620"/>
          <a:stretch/>
        </p:blipFill>
        <p:spPr>
          <a:xfrm>
            <a:off x="3019252" y="3819418"/>
            <a:ext cx="6153495" cy="3038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1883" y="494932"/>
            <a:ext cx="2537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Corrected</a:t>
            </a:r>
            <a:endParaRPr lang="en-CA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952805" y="3835051"/>
            <a:ext cx="2537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50297"/>
          <a:stretch/>
        </p:blipFill>
        <p:spPr>
          <a:xfrm>
            <a:off x="5952805" y="474671"/>
            <a:ext cx="6053619" cy="30088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5502" y="494932"/>
            <a:ext cx="2537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Uncorrected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2762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2019-06-24T17:57:48Z</dcterms:created>
  <dcterms:modified xsi:type="dcterms:W3CDTF">2019-06-24T18:23:23Z</dcterms:modified>
</cp:coreProperties>
</file>