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5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31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2EE4-02A8-4788-A276-493C6BB9D7FE}" type="datetimeFigureOut">
              <a:rPr lang="en-CA" smtClean="0"/>
              <a:t>24/06/2019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F08B-6FC5-4CB1-BBA2-C9546211DE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758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2EE4-02A8-4788-A276-493C6BB9D7FE}" type="datetimeFigureOut">
              <a:rPr lang="en-CA" smtClean="0"/>
              <a:t>24/06/2019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F08B-6FC5-4CB1-BBA2-C9546211DE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648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2EE4-02A8-4788-A276-493C6BB9D7FE}" type="datetimeFigureOut">
              <a:rPr lang="en-CA" smtClean="0"/>
              <a:t>24/06/2019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F08B-6FC5-4CB1-BBA2-C9546211DE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944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2EE4-02A8-4788-A276-493C6BB9D7FE}" type="datetimeFigureOut">
              <a:rPr lang="en-CA" smtClean="0"/>
              <a:t>24/06/2019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F08B-6FC5-4CB1-BBA2-C9546211DE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088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2EE4-02A8-4788-A276-493C6BB9D7FE}" type="datetimeFigureOut">
              <a:rPr lang="en-CA" smtClean="0"/>
              <a:t>24/06/2019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F08B-6FC5-4CB1-BBA2-C9546211DE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109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2EE4-02A8-4788-A276-493C6BB9D7FE}" type="datetimeFigureOut">
              <a:rPr lang="en-CA" smtClean="0"/>
              <a:t>24/06/2019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F08B-6FC5-4CB1-BBA2-C9546211DE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296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2EE4-02A8-4788-A276-493C6BB9D7FE}" type="datetimeFigureOut">
              <a:rPr lang="en-CA" smtClean="0"/>
              <a:t>24/06/2019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F08B-6FC5-4CB1-BBA2-C9546211DE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297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2EE4-02A8-4788-A276-493C6BB9D7FE}" type="datetimeFigureOut">
              <a:rPr lang="en-CA" smtClean="0"/>
              <a:t>24/06/2019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F08B-6FC5-4CB1-BBA2-C9546211DE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861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2EE4-02A8-4788-A276-493C6BB9D7FE}" type="datetimeFigureOut">
              <a:rPr lang="en-CA" smtClean="0"/>
              <a:t>24/06/2019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F08B-6FC5-4CB1-BBA2-C9546211DE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36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2EE4-02A8-4788-A276-493C6BB9D7FE}" type="datetimeFigureOut">
              <a:rPr lang="en-CA" smtClean="0"/>
              <a:t>24/06/2019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F08B-6FC5-4CB1-BBA2-C9546211DE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486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2EE4-02A8-4788-A276-493C6BB9D7FE}" type="datetimeFigureOut">
              <a:rPr lang="en-CA" smtClean="0"/>
              <a:t>24/06/2019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F08B-6FC5-4CB1-BBA2-C9546211DE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443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A2EE4-02A8-4788-A276-493C6BB9D7FE}" type="datetimeFigureOut">
              <a:rPr lang="en-CA" smtClean="0"/>
              <a:t>24/06/2019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8F08B-6FC5-4CB1-BBA2-C9546211DE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261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GoPro Pilot Par 003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794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7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3434" y="5942063"/>
            <a:ext cx="879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Drift over experiment between camera and EEG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46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2350" y="5856270"/>
            <a:ext cx="91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Demonstrates the accuracy of detecting event type over the experiment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4622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85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584"/>
            <a:ext cx="12192000" cy="665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27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411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21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GoPro Pilot Par 003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GoPro Pilot Par 003</dc:title>
  <dc:creator>User</dc:creator>
  <cp:lastModifiedBy>User</cp:lastModifiedBy>
  <cp:revision>2</cp:revision>
  <dcterms:created xsi:type="dcterms:W3CDTF">2019-06-24T21:06:53Z</dcterms:created>
  <dcterms:modified xsi:type="dcterms:W3CDTF">2019-06-24T21:31:04Z</dcterms:modified>
</cp:coreProperties>
</file>