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0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D0720-D525-4860-98EA-F460B8A9E42A}" type="datetimeFigureOut">
              <a:rPr lang="en-CA" smtClean="0"/>
              <a:t>2/27/19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0CD5-4092-49EF-A005-EEF33A72E5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0472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D0720-D525-4860-98EA-F460B8A9E42A}" type="datetimeFigureOut">
              <a:rPr lang="en-CA" smtClean="0"/>
              <a:t>2/27/19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0CD5-4092-49EF-A005-EEF33A72E5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5089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D0720-D525-4860-98EA-F460B8A9E42A}" type="datetimeFigureOut">
              <a:rPr lang="en-CA" smtClean="0"/>
              <a:t>2/27/19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0CD5-4092-49EF-A005-EEF33A72E5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7066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D0720-D525-4860-98EA-F460B8A9E42A}" type="datetimeFigureOut">
              <a:rPr lang="en-CA" smtClean="0"/>
              <a:t>2/27/19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0CD5-4092-49EF-A005-EEF33A72E5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7562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D0720-D525-4860-98EA-F460B8A9E42A}" type="datetimeFigureOut">
              <a:rPr lang="en-CA" smtClean="0"/>
              <a:t>2/27/19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0CD5-4092-49EF-A005-EEF33A72E5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4815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D0720-D525-4860-98EA-F460B8A9E42A}" type="datetimeFigureOut">
              <a:rPr lang="en-CA" smtClean="0"/>
              <a:t>2/27/19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0CD5-4092-49EF-A005-EEF33A72E5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2691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D0720-D525-4860-98EA-F460B8A9E42A}" type="datetimeFigureOut">
              <a:rPr lang="en-CA" smtClean="0"/>
              <a:t>2/27/19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0CD5-4092-49EF-A005-EEF33A72E5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9710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D0720-D525-4860-98EA-F460B8A9E42A}" type="datetimeFigureOut">
              <a:rPr lang="en-CA" smtClean="0"/>
              <a:t>2/27/19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0CD5-4092-49EF-A005-EEF33A72E5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5572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D0720-D525-4860-98EA-F460B8A9E42A}" type="datetimeFigureOut">
              <a:rPr lang="en-CA" smtClean="0"/>
              <a:t>2/27/19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0CD5-4092-49EF-A005-EEF33A72E5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6487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D0720-D525-4860-98EA-F460B8A9E42A}" type="datetimeFigureOut">
              <a:rPr lang="en-CA" smtClean="0"/>
              <a:t>2/27/19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0CD5-4092-49EF-A005-EEF33A72E5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8533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D0720-D525-4860-98EA-F460B8A9E42A}" type="datetimeFigureOut">
              <a:rPr lang="en-CA" smtClean="0"/>
              <a:t>2/27/19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0CD5-4092-49EF-A005-EEF33A72E5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5647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D0720-D525-4860-98EA-F460B8A9E42A}" type="datetimeFigureOut">
              <a:rPr lang="en-CA" smtClean="0"/>
              <a:t>2/27/19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00CD5-4092-49EF-A005-EEF33A72E5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1289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Sub 100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3199" y="1825625"/>
            <a:ext cx="714560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9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Sub 110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3344" y="1825625"/>
            <a:ext cx="722531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035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Sub 111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4306" y="1825625"/>
            <a:ext cx="72633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229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Sub 112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7728" y="1825625"/>
            <a:ext cx="711654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681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Sub 113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4482" y="1825625"/>
            <a:ext cx="720303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097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Sub 114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6135" y="1825625"/>
            <a:ext cx="735972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411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Sub 115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2294" y="1825625"/>
            <a:ext cx="728741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902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Sub 116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1176" y="1825625"/>
            <a:ext cx="744964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961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Sub 117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1735" y="1825625"/>
            <a:ext cx="722852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925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Sub 118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4743" y="1825625"/>
            <a:ext cx="728251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793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Sub 119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7728" y="1825625"/>
            <a:ext cx="711654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161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Sub 101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7693" y="1825625"/>
            <a:ext cx="741661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809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Sub 120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6282" y="1825625"/>
            <a:ext cx="723943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939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Sub 102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8035" y="1825625"/>
            <a:ext cx="727593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557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Sub 103	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7370" y="1825625"/>
            <a:ext cx="741725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174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Sub 104	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1988" y="1825625"/>
            <a:ext cx="728802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527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Sub 106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9073" y="1825625"/>
            <a:ext cx="735385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891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Sub 107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3568" y="1825625"/>
            <a:ext cx="742486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159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Sub 108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8900" y="1825625"/>
            <a:ext cx="71741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261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Sub 109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5579" y="1825625"/>
            <a:ext cx="702084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15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40</Words>
  <Application>Microsoft Office PowerPoint</Application>
  <PresentationFormat>Widescreen</PresentationFormat>
  <Paragraphs>20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Sub 100</vt:lpstr>
      <vt:lpstr>Sub 101</vt:lpstr>
      <vt:lpstr>Sub 102</vt:lpstr>
      <vt:lpstr>Sub 103 </vt:lpstr>
      <vt:lpstr>Sub 104 </vt:lpstr>
      <vt:lpstr>Sub 106</vt:lpstr>
      <vt:lpstr>Sub 107</vt:lpstr>
      <vt:lpstr>Sub 108</vt:lpstr>
      <vt:lpstr>Sub 109</vt:lpstr>
      <vt:lpstr>Sub 110</vt:lpstr>
      <vt:lpstr>Sub 111</vt:lpstr>
      <vt:lpstr>Sub 112</vt:lpstr>
      <vt:lpstr>Sub 113</vt:lpstr>
      <vt:lpstr>Sub 114</vt:lpstr>
      <vt:lpstr>Sub 115</vt:lpstr>
      <vt:lpstr>Sub 116</vt:lpstr>
      <vt:lpstr>Sub 117</vt:lpstr>
      <vt:lpstr>Sub 118</vt:lpstr>
      <vt:lpstr>Sub 119</vt:lpstr>
      <vt:lpstr>Sub 120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Robles</dc:creator>
  <cp:lastModifiedBy>Daniel Robles</cp:lastModifiedBy>
  <cp:revision>4</cp:revision>
  <dcterms:created xsi:type="dcterms:W3CDTF">2019-02-27T23:30:42Z</dcterms:created>
  <dcterms:modified xsi:type="dcterms:W3CDTF">2019-02-27T23:54:22Z</dcterms:modified>
</cp:coreProperties>
</file>