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6" d="100"/>
          <a:sy n="66" d="100"/>
        </p:scale>
        <p:origin x="90" y="29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15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56B8A-AFF4-417F-A1B5-8BF85384F2C5}" type="datetimeFigureOut">
              <a:rPr lang="en-150" smtClean="0"/>
              <a:t>25/10/2024</a:t>
            </a:fld>
            <a:endParaRPr lang="en-15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15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15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15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F97FB-56C4-4626-A6E3-EF3286E91B7A}" type="slidenum">
              <a:rPr lang="en-150" smtClean="0"/>
              <a:t>‹Nº›</a:t>
            </a:fld>
            <a:endParaRPr lang="en-150"/>
          </a:p>
        </p:txBody>
      </p:sp>
    </p:spTree>
    <p:extLst>
      <p:ext uri="{BB962C8B-B14F-4D97-AF65-F5344CB8AC3E}">
        <p14:creationId xmlns:p14="http://schemas.microsoft.com/office/powerpoint/2010/main" val="1695430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pageNavigator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Ingresos Totales</a:t>
            </a:r>
            <a:endParaRPr dirty="0"/>
          </a:p>
          <a:p>
            <a:r>
              <a:rPr b="0" dirty="0"/>
              <a:t>No alt text provided</a:t>
            </a:r>
            <a:endParaRPr dirty="0"/>
          </a:p>
          <a:p>
            <a:endParaRPr dirty="0"/>
          </a:p>
          <a:p>
            <a:r>
              <a:rPr b="1" dirty="0"/>
              <a:t>COGS</a:t>
            </a:r>
            <a:endParaRPr dirty="0"/>
          </a:p>
          <a:p>
            <a:r>
              <a:rPr b="0" dirty="0"/>
              <a:t>No alt text provided</a:t>
            </a:r>
            <a:endParaRPr dirty="0"/>
          </a:p>
          <a:p>
            <a:endParaRPr dirty="0"/>
          </a:p>
          <a:p>
            <a:r>
              <a:rPr b="1" dirty="0"/>
              <a:t>Utilidad Bruta</a:t>
            </a:r>
            <a:endParaRPr dirty="0"/>
          </a:p>
          <a:p>
            <a:r>
              <a:rPr b="0" dirty="0"/>
              <a:t>No alt text provided</a:t>
            </a:r>
            <a:endParaRPr dirty="0"/>
          </a:p>
          <a:p>
            <a:endParaRPr dirty="0"/>
          </a:p>
          <a:p>
            <a:r>
              <a:rPr b="1" dirty="0"/>
              <a:t>Utilidad Neta</a:t>
            </a:r>
            <a:endParaRPr dirty="0"/>
          </a:p>
          <a:p>
            <a:r>
              <a:rPr b="0" dirty="0"/>
              <a:t>No alt text provided</a:t>
            </a:r>
            <a:endParaRPr dirty="0"/>
          </a:p>
          <a:p>
            <a:endParaRPr dirty="0"/>
          </a:p>
          <a:p>
            <a:r>
              <a:rPr b="1" dirty="0"/>
              <a:t>Costo De Envio</a:t>
            </a:r>
            <a:endParaRPr dirty="0"/>
          </a:p>
          <a:p>
            <a:r>
              <a:rPr b="0" dirty="0"/>
              <a:t>No alt text provided</a:t>
            </a:r>
            <a:endParaRPr dirty="0"/>
          </a:p>
          <a:p>
            <a:endParaRPr dirty="0"/>
          </a:p>
          <a:p>
            <a:r>
              <a:rPr b="1" dirty="0"/>
              <a:t>Impuestos</a:t>
            </a:r>
            <a:endParaRPr dirty="0"/>
          </a:p>
          <a:p>
            <a:r>
              <a:rPr b="0" dirty="0"/>
              <a:t>No alt text provided</a:t>
            </a:r>
            <a:endParaRPr dirty="0"/>
          </a:p>
          <a:p>
            <a:endParaRPr dirty="0"/>
          </a:p>
          <a:p>
            <a:r>
              <a:rPr b="1" dirty="0"/>
              <a:t>Cantidad De Clientes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Margen Utilidad Neta</a:t>
            </a:r>
            <a:endParaRPr dirty="0"/>
          </a:p>
          <a:p>
            <a:r>
              <a:rPr b="0" dirty="0"/>
              <a:t>No alt text provided</a:t>
            </a:r>
            <a:endParaRPr dirty="0"/>
          </a:p>
          <a:p>
            <a:endParaRPr dirty="0"/>
          </a:p>
          <a:p>
            <a:r>
              <a:rPr b="1" dirty="0"/>
              <a:t>% COGS</a:t>
            </a:r>
            <a:endParaRPr dirty="0"/>
          </a:p>
          <a:p>
            <a:r>
              <a:rPr b="0" dirty="0"/>
              <a:t>No alt text provided</a:t>
            </a:r>
            <a:endParaRPr dirty="0"/>
          </a:p>
          <a:p>
            <a:endParaRPr dirty="0"/>
          </a:p>
          <a:p>
            <a:r>
              <a:rPr b="1" dirty="0"/>
              <a:t>Margen Utilidad Bruta</a:t>
            </a:r>
            <a:endParaRPr dirty="0"/>
          </a:p>
          <a:p>
            <a:r>
              <a:rPr b="0" dirty="0"/>
              <a:t>No alt text provided</a:t>
            </a:r>
            <a:endParaRPr dirty="0"/>
          </a:p>
          <a:p>
            <a:endParaRPr dirty="0"/>
          </a:p>
          <a:p>
            <a:r>
              <a:rPr b="1" dirty="0"/>
              <a:t>Metricas Dias Del Mes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Indicador por Categoria y SubCategoria</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Ratio Cost Operacional</a:t>
            </a:r>
            <a:endParaRPr dirty="0"/>
          </a:p>
          <a:p>
            <a:r>
              <a:rPr b="0" dirty="0"/>
              <a:t>No alt text provided</a:t>
            </a:r>
            <a:endParaRPr dirty="0"/>
          </a:p>
          <a:p>
            <a:endParaRPr dirty="0"/>
          </a:p>
          <a:p>
            <a:r>
              <a:rPr b="1" dirty="0"/>
              <a:t>Ingresos Totales Por Pais</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Ingresos Totales</a:t>
            </a:r>
            <a:endParaRPr dirty="0"/>
          </a:p>
          <a:p>
            <a:r>
              <a:rPr b="0" dirty="0"/>
              <a:t>No alt text provided</a:t>
            </a:r>
            <a:endParaRPr dirty="0"/>
          </a:p>
          <a:p>
            <a:endParaRPr dirty="0"/>
          </a:p>
          <a:p>
            <a:r>
              <a:rPr b="1" dirty="0"/>
              <a:t>COGS</a:t>
            </a:r>
            <a:endParaRPr dirty="0"/>
          </a:p>
          <a:p>
            <a:r>
              <a:rPr b="0" dirty="0"/>
              <a:t>No alt text provided</a:t>
            </a:r>
            <a:endParaRPr dirty="0"/>
          </a:p>
          <a:p>
            <a:endParaRPr dirty="0"/>
          </a:p>
          <a:p>
            <a:r>
              <a:rPr b="1" dirty="0"/>
              <a:t>Utilidad Bruta</a:t>
            </a:r>
            <a:endParaRPr dirty="0"/>
          </a:p>
          <a:p>
            <a:r>
              <a:rPr b="0" dirty="0"/>
              <a:t>No alt text provided</a:t>
            </a:r>
            <a:endParaRPr dirty="0"/>
          </a:p>
          <a:p>
            <a:endParaRPr dirty="0"/>
          </a:p>
          <a:p>
            <a:r>
              <a:rPr b="1" dirty="0"/>
              <a:t>Utilidad Neta</a:t>
            </a:r>
            <a:endParaRPr dirty="0"/>
          </a:p>
          <a:p>
            <a:r>
              <a:rPr b="0" dirty="0"/>
              <a:t>No alt text provided</a:t>
            </a:r>
            <a:endParaRPr dirty="0"/>
          </a:p>
          <a:p>
            <a:endParaRPr dirty="0"/>
          </a:p>
          <a:p>
            <a:r>
              <a:rPr b="1" dirty="0"/>
              <a:t>Costo De Envio</a:t>
            </a:r>
            <a:endParaRPr dirty="0"/>
          </a:p>
          <a:p>
            <a:r>
              <a:rPr b="0" dirty="0"/>
              <a:t>No alt text provided</a:t>
            </a:r>
            <a:endParaRPr dirty="0"/>
          </a:p>
          <a:p>
            <a:endParaRPr dirty="0"/>
          </a:p>
          <a:p>
            <a:r>
              <a:rPr b="1" dirty="0"/>
              <a:t>Impuestos</a:t>
            </a:r>
            <a:endParaRPr dirty="0"/>
          </a:p>
          <a:p>
            <a:r>
              <a:rPr b="0" dirty="0"/>
              <a:t>No alt text provided</a:t>
            </a:r>
            <a:endParaRPr dirty="0"/>
          </a:p>
          <a:p>
            <a:endParaRPr dirty="0"/>
          </a:p>
          <a:p>
            <a:r>
              <a:rPr b="1" dirty="0"/>
              <a:t>Cantidad De Clientes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6cbd6f56-517f-4537-8630-f02e0d8afa3d/?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6cbd6f56-517f-4537-8630-f02e0d8afa3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6cbd6f56-517f-4537-8630-f02e0d8afa3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geNavigator. Please refer to the notes on this slide for details">
            <a:hlinkClick r:id="rId3"/>
          </p:cNvPr>
          <p:cNvPicPr>
            <a:picLocks noChangeAspect="1"/>
          </p:cNvPicPr>
          <p:nvPr/>
        </p:nvPicPr>
        <p:blipFill>
          <a:blip r:embed="rId4"/>
          <a:stretch>
            <a:fillRect/>
          </a:stretch>
        </p:blipFill>
        <p:spPr>
          <a:xfrm>
            <a:off x="104775" y="0"/>
            <a:ext cx="11963400" cy="6848475"/>
          </a:xfrm>
          <a:prstGeom prst="rect">
            <a:avLst/>
          </a:prstGeom>
          <a:noFill/>
        </p:spPr>
      </p:pic>
      <p:sp>
        <p:nvSpPr>
          <p:cNvPr id="4" name="Title" hidden="1"/>
          <p:cNvSpPr>
            <a:spLocks noGrp="1"/>
          </p:cNvSpPr>
          <p:nvPr>
            <p:ph type="title"/>
          </p:nvPr>
        </p:nvSpPr>
        <p:spPr/>
        <p:txBody>
          <a:bodyPr/>
          <a:lstStyle/>
          <a:p>
            <a:r>
              <a:t>PORTADA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extbox ,pageNavigator ,Ingresos Totales ,COGS ,Utilidad Bruta ,Utilidad Neta ,Costo De Envio ,Impuestos ,Cantidad De Clientes ,slicer ,lineStackedColumnComboChart ,slicer ,Margen Utilidad Neta ,% COGS ,Margen Utilidad Bruta ,Metricas Dias Del Mes ,slicer ,slicer ,slicer ,Indicador por Categoria y SubCategoria ,slicer ,Ratio Cost Operacional ,Ingresos Totales Por Pais ,slicer.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REPORTE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licer ,slicer ,slicer ,slicer ,Ingresos Totales ,COGS ,Utilidad Bruta ,Utilidad Neta ,Costo De Envio ,Impuestos ,Cantidad De Clientes ,textbox ,pageNavigator ,slicer ,pivotTable ,slicer ,clusteredBarChart ,columnChart ,slicer. Please refer to the notes on this slide for details">
            <a:hlinkClick r:id="rId3"/>
          </p:cNvPr>
          <p:cNvPicPr>
            <a:picLocks noChangeAspect="1"/>
          </p:cNvPicPr>
          <p:nvPr/>
        </p:nvPicPr>
        <p:blipFill>
          <a:blip r:embed="rId4"/>
          <a:stretch>
            <a:fillRect/>
          </a:stretch>
        </p:blipFill>
        <p:spPr>
          <a:xfrm>
            <a:off x="104775" y="0"/>
            <a:ext cx="11963400" cy="6848475"/>
          </a:xfrm>
          <a:prstGeom prst="rect">
            <a:avLst/>
          </a:prstGeom>
          <a:noFill/>
        </p:spPr>
      </p:pic>
      <p:sp>
        <p:nvSpPr>
          <p:cNvPr id="4" name="Title" hidden="1"/>
          <p:cNvSpPr>
            <a:spLocks noGrp="1"/>
          </p:cNvSpPr>
          <p:nvPr>
            <p:ph type="title"/>
          </p:nvPr>
        </p:nvSpPr>
        <p:spPr/>
        <p:txBody>
          <a:bodyPr/>
          <a:lstStyle/>
          <a:p>
            <a:r>
              <a:t>USA</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TotalTime>
  <Words>264</Words>
  <Application>Microsoft Office PowerPoint</Application>
  <PresentationFormat>Panorámica</PresentationFormat>
  <Paragraphs>138</Paragraphs>
  <Slides>3</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Aptos</vt:lpstr>
      <vt:lpstr>Arial</vt:lpstr>
      <vt:lpstr>Calibri</vt:lpstr>
      <vt:lpstr>Calibri Light</vt:lpstr>
      <vt:lpstr>Custom Design</vt:lpstr>
      <vt:lpstr>PORTADA</vt:lpstr>
      <vt:lpstr>REPORTE</vt:lpstr>
      <vt:lpstr>USA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Alejo Peralta</cp:lastModifiedBy>
  <cp:revision>5</cp:revision>
  <dcterms:created xsi:type="dcterms:W3CDTF">2016-09-04T11:54:55Z</dcterms:created>
  <dcterms:modified xsi:type="dcterms:W3CDTF">2024-10-25T20:24:31Z</dcterms:modified>
</cp:coreProperties>
</file>