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012" y="490654"/>
            <a:ext cx="10396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uantum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armonic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scillators and their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Quantum Entanglement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D.N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Makarov,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K.A. Makarova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0917" y="4263813"/>
            <a:ext cx="322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Mahan Mohseni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July 2024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0693" y="0"/>
            <a:ext cx="454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System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023" y="685136"/>
            <a:ext cx="1150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to be considered is two quantum harmonic oscillators linearly coupled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coordinates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24829" y="1214191"/>
                <a:ext cx="3385029" cy="537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" y="1214191"/>
                <a:ext cx="3385029" cy="537711"/>
              </a:xfrm>
              <a:prstGeom prst="rect">
                <a:avLst/>
              </a:prstGeom>
              <a:blipFill rotWithShape="0">
                <a:blip r:embed="rId2"/>
                <a:stretch>
                  <a:fillRect t="-69318" r="-1261" b="-1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29200" y="1269911"/>
                <a:ext cx="4703852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269911"/>
                <a:ext cx="4703852" cy="376770"/>
              </a:xfrm>
              <a:prstGeom prst="rect">
                <a:avLst/>
              </a:prstGeom>
              <a:blipFill rotWithShape="0">
                <a:blip r:embed="rId3"/>
                <a:stretch>
                  <a:fillRect t="-3226" r="-1684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22" y="1956829"/>
            <a:ext cx="6798067" cy="2990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8516" y="5357191"/>
                <a:ext cx="11508059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goal is to solve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find the energy spectrum, and to compute the quantum entanglement.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16" y="5357191"/>
                <a:ext cx="11508059" cy="376770"/>
              </a:xfrm>
              <a:prstGeom prst="rect">
                <a:avLst/>
              </a:prstGeom>
              <a:blipFill rotWithShape="0">
                <a:blip r:embed="rId5"/>
                <a:stretch>
                  <a:fillRect l="-477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9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3015" y="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464" y="673679"/>
            <a:ext cx="550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make the Hamiltonian dimensionless: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13677" y="1131914"/>
                <a:ext cx="1648400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7" y="1131914"/>
                <a:ext cx="1648400" cy="6560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10460" y="1264098"/>
                <a:ext cx="13397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460" y="1264098"/>
                <a:ext cx="1339790" cy="391646"/>
              </a:xfrm>
              <a:prstGeom prst="rect">
                <a:avLst/>
              </a:prstGeom>
              <a:blipFill rotWithShape="0">
                <a:blip r:embed="rId3"/>
                <a:stretch>
                  <a:fillRect t="-461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2595" y="1966346"/>
                <a:ext cx="3425553" cy="871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95" y="1966346"/>
                <a:ext cx="3425553" cy="871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80355" y="2213529"/>
                <a:ext cx="464454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55" y="2213529"/>
                <a:ext cx="4644540" cy="376770"/>
              </a:xfrm>
              <a:prstGeom prst="rect">
                <a:avLst/>
              </a:prstGeom>
              <a:blipFill rotWithShape="0">
                <a:blip r:embed="rId5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1576" y="3029708"/>
                <a:ext cx="2012602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6" y="3029708"/>
                <a:ext cx="2012602" cy="9106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569983" y="3029708"/>
                <a:ext cx="2080954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83" y="3029708"/>
                <a:ext cx="2080954" cy="910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30959" y="3148084"/>
                <a:ext cx="2052678" cy="681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59" y="3148084"/>
                <a:ext cx="2052678" cy="6812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063659" y="3299878"/>
                <a:ext cx="2417713" cy="37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59" y="3299878"/>
                <a:ext cx="2417713" cy="3703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48884" y="4207664"/>
            <a:ext cx="550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define the creation and annihilation operators: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2459" y="4497230"/>
                <a:ext cx="1929951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9" y="4497230"/>
                <a:ext cx="1929951" cy="66460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485020" y="4494622"/>
                <a:ext cx="1992340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20" y="4494622"/>
                <a:ext cx="1992340" cy="66460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21421" y="5424653"/>
                <a:ext cx="2678489" cy="871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21" y="5424653"/>
                <a:ext cx="2678489" cy="8711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110241" y="5749970"/>
                <a:ext cx="4340227" cy="390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241" y="5749970"/>
                <a:ext cx="4340227" cy="390107"/>
              </a:xfrm>
              <a:prstGeom prst="rect">
                <a:avLst/>
              </a:prstGeom>
              <a:blipFill rotWithShape="0">
                <a:blip r:embed="rId13"/>
                <a:stretch>
                  <a:fillRect t="-1563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019798" y="4062328"/>
                <a:ext cx="288437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798" y="4062328"/>
                <a:ext cx="2884379" cy="6109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028198" y="6055438"/>
                <a:ext cx="304512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198" y="6055438"/>
                <a:ext cx="3045129" cy="61093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028198" y="5444502"/>
                <a:ext cx="286758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198" y="5444502"/>
                <a:ext cx="2867580" cy="6109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25916" y="4737458"/>
                <a:ext cx="305910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916" y="4737458"/>
                <a:ext cx="3059107" cy="610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78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63015" y="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464" y="673679"/>
            <a:ext cx="550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take the solution with the initial condition to be: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7761" y="1357026"/>
                <a:ext cx="2318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=0)⟩=|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1" y="1357026"/>
                <a:ext cx="231858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0464" y="1975541"/>
                <a:ext cx="9882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quantum numbers of the first and second oscillator before interaction, respectively: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4" y="1975541"/>
                <a:ext cx="988233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7761" y="2658888"/>
                <a:ext cx="10687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1" y="2658888"/>
                <a:ext cx="1068754" cy="376770"/>
              </a:xfrm>
              <a:prstGeom prst="rect">
                <a:avLst/>
              </a:prstGeom>
              <a:blipFill rotWithShape="0">
                <a:blip r:embed="rId4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83820" y="2658760"/>
                <a:ext cx="3379195" cy="376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=0)⟩=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=0)⟩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820" y="2658760"/>
                <a:ext cx="3379195" cy="376898"/>
              </a:xfrm>
              <a:prstGeom prst="rect">
                <a:avLst/>
              </a:prstGeom>
              <a:blipFill rotWithShape="0"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0464" y="3277403"/>
            <a:ext cx="31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of variables: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7636" y="3888480"/>
                <a:ext cx="2758832" cy="683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36" y="3888480"/>
                <a:ext cx="2758832" cy="6830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958968" y="3876816"/>
                <a:ext cx="3856889" cy="683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968" y="3876816"/>
                <a:ext cx="3856889" cy="6830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77636" y="4813232"/>
            <a:ext cx="394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 out a unitary transformation: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97761" y="5501312"/>
                <a:ext cx="1077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1" y="5501312"/>
                <a:ext cx="107709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111108" y="5464181"/>
                <a:ext cx="2051907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108" y="5464181"/>
                <a:ext cx="2051907" cy="376770"/>
              </a:xfrm>
              <a:prstGeom prst="rect">
                <a:avLst/>
              </a:prstGeom>
              <a:blipFill rotWithShape="0">
                <a:blip r:embed="rId9"/>
                <a:stretch>
                  <a:fillRect t="-1613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385849" y="5464181"/>
                <a:ext cx="1251368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849" y="5464181"/>
                <a:ext cx="1251368" cy="376770"/>
              </a:xfrm>
              <a:prstGeom prst="rect">
                <a:avLst/>
              </a:prstGeom>
              <a:blipFill rotWithShape="0">
                <a:blip r:embed="rId10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595804" y="5461893"/>
                <a:ext cx="142699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804" y="5461893"/>
                <a:ext cx="1426994" cy="376770"/>
              </a:xfrm>
              <a:prstGeom prst="rect">
                <a:avLst/>
              </a:prstGeom>
              <a:blipFill rotWithShape="0">
                <a:blip r:embed="rId11"/>
                <a:stretch>
                  <a:fillRect t="-161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3015" y="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848" y="693151"/>
            <a:ext cx="98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diagonalizing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Hamiltonian: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5459" y="1345875"/>
                <a:ext cx="5299143" cy="89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9" y="1345875"/>
                <a:ext cx="5299143" cy="8950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30209" y="1345875"/>
                <a:ext cx="5697621" cy="86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arccos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ra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209" y="1345875"/>
                <a:ext cx="5697621" cy="8624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1848" y="2577306"/>
                <a:ext cx="6285631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8" y="2577306"/>
                <a:ext cx="6285631" cy="6560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585956" y="2491747"/>
                <a:ext cx="5441874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956" y="2491747"/>
                <a:ext cx="5441874" cy="656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1848" y="3569697"/>
                <a:ext cx="9882334" cy="458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Jacobi polynomials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(conservation of total quantum numbers)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8" y="3569697"/>
                <a:ext cx="9882334" cy="458523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1848" y="4328402"/>
                <a:ext cx="2235292" cy="54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8" y="4328402"/>
                <a:ext cx="2235292" cy="5446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439311" y="4328402"/>
                <a:ext cx="4351128" cy="575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11" y="4328402"/>
                <a:ext cx="4351128" cy="575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21848" y="5082777"/>
                <a:ext cx="9882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Hermite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polynomials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normalization factor.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8" y="5082777"/>
                <a:ext cx="9882334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1848" y="5652007"/>
                <a:ext cx="338522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8" y="5652007"/>
                <a:ext cx="3385222" cy="6127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22501" y="5727636"/>
                <a:ext cx="1352101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501" y="5727636"/>
                <a:ext cx="1352101" cy="461473"/>
              </a:xfrm>
              <a:prstGeom prst="rect">
                <a:avLst/>
              </a:prstGeom>
              <a:blipFill rotWithShape="0">
                <a:blip r:embed="rId11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330209" y="5526062"/>
                <a:ext cx="1840189" cy="673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  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209" y="5526062"/>
                <a:ext cx="1840189" cy="6739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479150" y="5389562"/>
                <a:ext cx="2708665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150" y="5389562"/>
                <a:ext cx="2708665" cy="9106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21848" y="6300261"/>
                <a:ext cx="77864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entire dependence in the wave function is reduced to two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8" y="6300261"/>
                <a:ext cx="7786427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626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73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492" y="0"/>
            <a:ext cx="6617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Quantum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Entanglement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414" y="947854"/>
            <a:ext cx="1056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quantum entanglement of the system, we need to decompose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Schmidt modes.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5286" y="1423933"/>
                <a:ext cx="4592411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6" y="1423933"/>
                <a:ext cx="4592411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37697" y="1423933"/>
                <a:ext cx="4592411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97" y="1423933"/>
                <a:ext cx="4592411" cy="764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2414" y="2295185"/>
                <a:ext cx="4251741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14" y="2295185"/>
                <a:ext cx="4251741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62501" y="2295185"/>
                <a:ext cx="434952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501" y="2295185"/>
                <a:ext cx="4349524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45286" y="3285894"/>
            <a:ext cx="317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Schmidt parameters: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15620" y="3988177"/>
                <a:ext cx="170245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" y="3988177"/>
                <a:ext cx="1702454" cy="459100"/>
              </a:xfrm>
              <a:prstGeom prst="rect">
                <a:avLst/>
              </a:prstGeom>
              <a:blipFill rotWithShape="0">
                <a:blip r:embed="rId6"/>
                <a:stretch>
                  <a:fillRect t="-78947" b="-14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751319" y="3285894"/>
            <a:ext cx="296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 Neumann entropy: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950250" y="3881430"/>
                <a:ext cx="2100319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50" y="3881430"/>
                <a:ext cx="2100319" cy="7645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15620" y="5034668"/>
                <a:ext cx="1987082" cy="467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" y="5034668"/>
                <a:ext cx="1987082" cy="4675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71751" y="5229628"/>
                <a:ext cx="3178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∈[0,1]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51" y="5229628"/>
                <a:ext cx="317849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72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75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4" y="330458"/>
            <a:ext cx="7325656" cy="16204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2" y="2213454"/>
            <a:ext cx="8444204" cy="842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49" y="3318616"/>
            <a:ext cx="5309287" cy="1145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01" y="4614905"/>
            <a:ext cx="8801043" cy="10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404390"/>
            <a:ext cx="972638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6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9682" y="0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 next?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994" y="1003611"/>
            <a:ext cx="10569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are interested in a neural network approach: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-What will be the system? Are we keeping the interaction?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-Are we switching to a many-body system?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-Are we looking for energy levels, or wave functions?</a:t>
            </a:r>
          </a:p>
        </p:txBody>
      </p:sp>
    </p:spTree>
    <p:extLst>
      <p:ext uri="{BB962C8B-B14F-4D97-AF65-F5344CB8AC3E}">
        <p14:creationId xmlns:p14="http://schemas.microsoft.com/office/powerpoint/2010/main" val="280492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1596</TotalTime>
  <Words>272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63</cp:revision>
  <dcterms:created xsi:type="dcterms:W3CDTF">2024-07-30T17:19:55Z</dcterms:created>
  <dcterms:modified xsi:type="dcterms:W3CDTF">2024-07-31T20:00:15Z</dcterms:modified>
</cp:coreProperties>
</file>