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C879A-37C2-0447-B9DD-1AA683380187}" v="1" dt="2019-05-09T02:03:51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2E82-B6B5-451B-83B0-F5D4E0EA3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06B3C-E85E-4421-92B0-C7A287DB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A7F63-83BA-4014-B77A-6FCBD9D7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913A9-4331-4BAB-BEE0-EFCB0267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D150-868E-4E9F-A819-0668D88D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2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FE27-CC66-4866-9B81-99195C7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A5955-6005-40E0-81D6-804F1DE4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2AF8-7078-43FD-A2E5-485D45B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E92D8-0784-4F74-BCCC-0B736EB1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DBE92-A0C8-47E0-9BAF-AF03FAD8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B776B6-F23E-4652-8032-0534354EF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498C8-94FF-4955-B77A-191F0B776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17064-2344-4809-8D2E-084826B2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61DBD-012F-4E1A-A9EF-20B4F47E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646AB-D72D-4E46-9437-0BAF26FD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5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1241E-FCAB-4948-B0A8-5E041633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002F0-555B-4F95-B47D-003CC92F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357F-E0AB-44ED-BE04-6914810D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C5BEF-FF59-44CE-8AD2-D5FF87EF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F90FC-F8DC-462C-B896-2F6D7EAA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6DA1E-35DA-43CD-B52B-A06EC4ED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F6854-140F-4E7A-B967-F7D60C41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599E-A1DD-43D9-AC24-CA80249D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828C6-011E-4735-8CB3-F338907C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C2475-A60F-4ACD-8758-1DE4D760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2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2F3AE-4042-4303-93F0-A323AD82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25FD5-CFDB-492E-95BD-A8B8C6DC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CB4BB-8845-4283-ABF5-63CF558C8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0AF8F-5B94-4FA1-8E22-F3C915A6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C8917-41C6-4087-93F2-9DB4AC3A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BA8BB-9867-4EF6-A101-77DC443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A897A-8612-49A0-B25A-1914AE21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1F5D2-007F-4774-A739-4E93901D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C6CF7-F43F-4625-A5ED-5F24B51E2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39D72-733D-40EA-B949-72B2B43A0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667588-9D94-46F4-A1F9-0C15133ED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14B9B0-25B8-41CD-BDDF-B86B0AC9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44DC7-E6C1-499E-B441-A9A3EDC5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E56E6-554E-4A7C-B81F-42A99A29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1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46622-1EF9-42B9-BBB8-35A264C3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6523CC-A503-420B-BFB8-CC9857D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439B6-0175-4CCD-8BAA-485721B6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8BF68-2ECA-4CD1-AEF3-B5C5EE98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C6155E-8FD8-4AE2-8BA8-D8851023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098B02-287C-4C43-8274-9FA1B9E8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C2CE2-6F72-4837-B518-A4396650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1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C3CE-F70A-4D5C-ADD8-E26F4516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36042-D194-4C82-AA88-67F46EBD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A6FDC-52E3-4911-8996-35400277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40F09-3F03-48D8-95CD-405CACBB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725A9-E735-4EA5-B6C5-553017FB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C6D57E-39EC-4120-A98F-78A940BC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7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BBBB6-5FD8-4FCA-8C1A-31D2C71D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43317E-6E2E-4059-A0E2-76039EDE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0F9EA-2EC9-4540-AADA-FF933FC9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D5946-02E5-4183-8AB3-4F26400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6C4E0-6058-4A1B-8405-E002E382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312E1-B0FA-4843-B84E-7B03B0AB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8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E4376-7F72-4E85-A652-9131884C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55B7F-5019-48EA-BB48-44266FB3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EC522-0CCC-46ED-A0B5-00CCE238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4FB9-6BB0-487B-8B6C-8EA31D941DA5}" type="datetimeFigureOut">
              <a:rPr lang="ko-KR" altLang="en-US" smtClean="0"/>
              <a:t>2019. 5. 9.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58965-76FA-412E-A71A-83F1B5C5A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5906F-C723-4A6C-AF3B-53F49E49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0A1A-1875-4AD8-AE79-DBAFBF7A8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3B9462-3487-4C1F-83AF-259C9DEF64C7}"/>
              </a:ext>
            </a:extLst>
          </p:cNvPr>
          <p:cNvSpPr/>
          <p:nvPr/>
        </p:nvSpPr>
        <p:spPr>
          <a:xfrm>
            <a:off x="934128" y="4887832"/>
            <a:ext cx="775212" cy="3258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RF Module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72800C-5A50-4F20-AA90-9B9BCA22CD21}"/>
              </a:ext>
            </a:extLst>
          </p:cNvPr>
          <p:cNvSpPr/>
          <p:nvPr/>
        </p:nvSpPr>
        <p:spPr>
          <a:xfrm>
            <a:off x="2093868" y="2583181"/>
            <a:ext cx="1215542" cy="11755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Event base</a:t>
            </a:r>
          </a:p>
          <a:p>
            <a:pPr algn="ctr"/>
            <a:r>
              <a:rPr lang="en-US" altLang="ko-KR" sz="900" b="1" dirty="0"/>
              <a:t>Process control</a:t>
            </a:r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4D9106-59A7-462F-9C75-8B588186BC97}"/>
              </a:ext>
            </a:extLst>
          </p:cNvPr>
          <p:cNvSpPr/>
          <p:nvPr/>
        </p:nvSpPr>
        <p:spPr>
          <a:xfrm>
            <a:off x="2225713" y="3140723"/>
            <a:ext cx="951853" cy="329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Interface Ctrl</a:t>
            </a:r>
            <a:endParaRPr lang="ko-KR" altLang="en-US" sz="9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FCF7AB-646E-4423-9B41-BE2ADB224445}"/>
              </a:ext>
            </a:extLst>
          </p:cNvPr>
          <p:cNvSpPr/>
          <p:nvPr/>
        </p:nvSpPr>
        <p:spPr>
          <a:xfrm>
            <a:off x="335280" y="1569720"/>
            <a:ext cx="1404539" cy="8645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Sensor</a:t>
            </a:r>
          </a:p>
          <a:p>
            <a:pPr algn="ctr"/>
            <a:r>
              <a:rPr lang="en-US" altLang="ko-KR" sz="1000" b="1" dirty="0"/>
              <a:t>Node</a:t>
            </a:r>
          </a:p>
          <a:p>
            <a:pPr algn="ctr"/>
            <a:endParaRPr lang="ko-KR" altLang="en-US" sz="1000" b="1" dirty="0"/>
          </a:p>
        </p:txBody>
      </p:sp>
      <p:sp>
        <p:nvSpPr>
          <p:cNvPr id="29" name="번개 28">
            <a:extLst>
              <a:ext uri="{FF2B5EF4-FFF2-40B4-BE49-F238E27FC236}">
                <a16:creationId xmlns:a16="http://schemas.microsoft.com/office/drawing/2014/main" id="{971AD86E-E2BE-4F4C-97D3-D7372E4A3918}"/>
              </a:ext>
            </a:extLst>
          </p:cNvPr>
          <p:cNvSpPr/>
          <p:nvPr/>
        </p:nvSpPr>
        <p:spPr>
          <a:xfrm>
            <a:off x="376683" y="3311316"/>
            <a:ext cx="392318" cy="38530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AD44BF-7D05-4BBC-BE29-3656B960B033}"/>
              </a:ext>
            </a:extLst>
          </p:cNvPr>
          <p:cNvSpPr/>
          <p:nvPr/>
        </p:nvSpPr>
        <p:spPr>
          <a:xfrm>
            <a:off x="2004632" y="1943625"/>
            <a:ext cx="3222148" cy="322702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47EC25-E5D7-41BA-99D5-B9731C23F77D}"/>
              </a:ext>
            </a:extLst>
          </p:cNvPr>
          <p:cNvSpPr txBox="1"/>
          <p:nvPr/>
        </p:nvSpPr>
        <p:spPr>
          <a:xfrm>
            <a:off x="3063566" y="1351200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Edge AP</a:t>
            </a:r>
            <a:endParaRPr lang="ko-KR" altLang="en-US" sz="16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985893-6B8A-4276-90E4-B9C539CBA672}"/>
              </a:ext>
            </a:extLst>
          </p:cNvPr>
          <p:cNvSpPr/>
          <p:nvPr/>
        </p:nvSpPr>
        <p:spPr>
          <a:xfrm>
            <a:off x="7977255" y="2161934"/>
            <a:ext cx="2360338" cy="1596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FF00"/>
                </a:solidFill>
              </a:rPr>
              <a:t>APROS Cloud Front-end </a:t>
            </a:r>
          </a:p>
          <a:p>
            <a:pPr algn="ctr"/>
            <a:r>
              <a:rPr lang="en-US" altLang="ko-KR" sz="1000" b="1" dirty="0"/>
              <a:t>(WAS / APP)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C507B9-CD7F-47D9-BDF0-ED83D0B829F6}"/>
              </a:ext>
            </a:extLst>
          </p:cNvPr>
          <p:cNvSpPr/>
          <p:nvPr/>
        </p:nvSpPr>
        <p:spPr>
          <a:xfrm>
            <a:off x="7977255" y="3993415"/>
            <a:ext cx="2360338" cy="164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FF00"/>
                </a:solidFill>
              </a:rPr>
              <a:t>APROS Cloud Back-end </a:t>
            </a:r>
          </a:p>
          <a:p>
            <a:pPr algn="ctr"/>
            <a:r>
              <a:rPr lang="en-US" altLang="ko-KR" sz="900" b="1" dirty="0"/>
              <a:t>DBMS / Deep CNN / </a:t>
            </a:r>
            <a:r>
              <a:rPr lang="en-US" altLang="ko-KR" sz="900" b="1" dirty="0" err="1"/>
              <a:t>PdM</a:t>
            </a:r>
            <a:r>
              <a:rPr lang="en-US" altLang="ko-KR" sz="900" b="1" dirty="0"/>
              <a:t> </a:t>
            </a:r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ko-KR" altLang="en-US" sz="9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3716F17-DA23-4ED9-A0DB-D334CB86CC5F}"/>
              </a:ext>
            </a:extLst>
          </p:cNvPr>
          <p:cNvSpPr/>
          <p:nvPr/>
        </p:nvSpPr>
        <p:spPr>
          <a:xfrm>
            <a:off x="8071718" y="4493000"/>
            <a:ext cx="1215542" cy="7206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Event Ctrl</a:t>
            </a:r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en-US" altLang="ko-KR" sz="900" b="1" dirty="0"/>
          </a:p>
          <a:p>
            <a:pPr algn="ctr"/>
            <a:endParaRPr lang="ko-KR" altLang="en-US" sz="9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57E068-ACAA-4267-8A4E-7815E25D81B8}"/>
              </a:ext>
            </a:extLst>
          </p:cNvPr>
          <p:cNvSpPr/>
          <p:nvPr/>
        </p:nvSpPr>
        <p:spPr>
          <a:xfrm>
            <a:off x="8216755" y="4780009"/>
            <a:ext cx="951853" cy="2156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Message Queue / </a:t>
            </a:r>
            <a:r>
              <a:rPr lang="en-US" altLang="ko-KR" sz="700" b="1" dirty="0" err="1"/>
              <a:t>Brocker</a:t>
            </a:r>
            <a:endParaRPr lang="ko-KR" altLang="en-US" sz="700" b="1" dirty="0"/>
          </a:p>
        </p:txBody>
      </p:sp>
      <p:sp>
        <p:nvSpPr>
          <p:cNvPr id="57" name="순서도: 자기 디스크 56">
            <a:extLst>
              <a:ext uri="{FF2B5EF4-FFF2-40B4-BE49-F238E27FC236}">
                <a16:creationId xmlns:a16="http://schemas.microsoft.com/office/drawing/2014/main" id="{8549458D-8526-4A4D-B3DA-A1B29DED172E}"/>
              </a:ext>
            </a:extLst>
          </p:cNvPr>
          <p:cNvSpPr/>
          <p:nvPr/>
        </p:nvSpPr>
        <p:spPr>
          <a:xfrm>
            <a:off x="9491530" y="4431706"/>
            <a:ext cx="742501" cy="898911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DE3D8B-ACB7-43B1-B13C-9A896C581786}"/>
              </a:ext>
            </a:extLst>
          </p:cNvPr>
          <p:cNvSpPr/>
          <p:nvPr/>
        </p:nvSpPr>
        <p:spPr>
          <a:xfrm>
            <a:off x="7684225" y="1767841"/>
            <a:ext cx="2970785" cy="405271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67739-1740-45CC-BE38-3800B5291ACB}"/>
              </a:ext>
            </a:extLst>
          </p:cNvPr>
          <p:cNvSpPr txBox="1"/>
          <p:nvPr/>
        </p:nvSpPr>
        <p:spPr>
          <a:xfrm>
            <a:off x="8989672" y="1298613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Cloud</a:t>
            </a:r>
            <a:endParaRPr lang="ko-KR" altLang="en-US" sz="1600" b="1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E2B6F87-5460-48DA-9A3D-F0B6291BEC84}"/>
              </a:ext>
            </a:extLst>
          </p:cNvPr>
          <p:cNvCxnSpPr>
            <a:cxnSpLocks/>
            <a:stCxn id="4" idx="2"/>
            <a:endCxn id="54" idx="1"/>
          </p:cNvCxnSpPr>
          <p:nvPr/>
        </p:nvCxnSpPr>
        <p:spPr>
          <a:xfrm rot="16200000" flipH="1">
            <a:off x="4894647" y="1565722"/>
            <a:ext cx="1129101" cy="551511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구름 86">
            <a:extLst>
              <a:ext uri="{FF2B5EF4-FFF2-40B4-BE49-F238E27FC236}">
                <a16:creationId xmlns:a16="http://schemas.microsoft.com/office/drawing/2014/main" id="{32EE1D34-F9A7-4270-A2C1-778FCFC4D9BE}"/>
              </a:ext>
            </a:extLst>
          </p:cNvPr>
          <p:cNvSpPr/>
          <p:nvPr/>
        </p:nvSpPr>
        <p:spPr>
          <a:xfrm>
            <a:off x="5471513" y="4604187"/>
            <a:ext cx="698390" cy="609512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1DE8C11B-604E-4202-8329-E32EA9D90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23" y="1369340"/>
            <a:ext cx="960665" cy="28819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1DE8C11B-604E-4202-8329-E32EA9D90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32" y="1383690"/>
            <a:ext cx="960665" cy="288191"/>
          </a:xfrm>
          <a:prstGeom prst="rect">
            <a:avLst/>
          </a:prstGeom>
        </p:spPr>
      </p:pic>
      <p:sp>
        <p:nvSpPr>
          <p:cNvPr id="98" name="화살표: 오른쪽 1052">
            <a:extLst>
              <a:ext uri="{FF2B5EF4-FFF2-40B4-BE49-F238E27FC236}">
                <a16:creationId xmlns:a16="http://schemas.microsoft.com/office/drawing/2014/main" id="{184C3F07-D633-48CA-9B31-C3DAC8A6573C}"/>
              </a:ext>
            </a:extLst>
          </p:cNvPr>
          <p:cNvSpPr/>
          <p:nvPr/>
        </p:nvSpPr>
        <p:spPr>
          <a:xfrm>
            <a:off x="5269779" y="3084893"/>
            <a:ext cx="2352016" cy="126006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2811E-ECF7-416D-A64C-4F17AA1A6977}"/>
              </a:ext>
            </a:extLst>
          </p:cNvPr>
          <p:cNvSpPr/>
          <p:nvPr/>
        </p:nvSpPr>
        <p:spPr>
          <a:xfrm>
            <a:off x="1085086" y="2156816"/>
            <a:ext cx="624254" cy="2424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ea typeface="Noto Sans CJK KR Regular" panose="020B0500000000000000" pitchFamily="34" charset="-127"/>
              </a:rPr>
              <a:t>CA Key</a:t>
            </a:r>
            <a:endParaRPr lang="ko-KR" altLang="en-US" sz="800" dirty="0">
              <a:solidFill>
                <a:schemeClr val="tx1"/>
              </a:solidFill>
              <a:ea typeface="Noto Sans CJK KR Regular" panose="020B0500000000000000" pitchFamily="34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3E1AA73-6824-4B0A-B5BD-84438C150ADA}"/>
              </a:ext>
            </a:extLst>
          </p:cNvPr>
          <p:cNvSpPr/>
          <p:nvPr/>
        </p:nvSpPr>
        <p:spPr>
          <a:xfrm>
            <a:off x="376683" y="2156816"/>
            <a:ext cx="677922" cy="242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Measured Data</a:t>
            </a:r>
            <a:endParaRPr lang="ko-KR" altLang="en-US" sz="800" dirty="0">
              <a:solidFill>
                <a:schemeClr val="bg1"/>
              </a:solidFill>
              <a:ea typeface="Noto Sans CJK KR Regular" panose="020B0500000000000000" pitchFamily="34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83426" y="3379003"/>
            <a:ext cx="1401156" cy="829327"/>
            <a:chOff x="5669280" y="5678531"/>
            <a:chExt cx="1630764" cy="965229"/>
          </a:xfrm>
          <a:solidFill>
            <a:srgbClr val="FFFF00"/>
          </a:solidFill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8092590-CDD5-4E5E-AA0E-F0A11DD96F2D}"/>
                </a:ext>
              </a:extLst>
            </p:cNvPr>
            <p:cNvSpPr/>
            <p:nvPr/>
          </p:nvSpPr>
          <p:spPr>
            <a:xfrm>
              <a:off x="5669280" y="5678531"/>
              <a:ext cx="1630764" cy="96522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2453FC-CC34-4472-B39B-E33FA320923D}"/>
                </a:ext>
              </a:extLst>
            </p:cNvPr>
            <p:cNvSpPr/>
            <p:nvPr/>
          </p:nvSpPr>
          <p:spPr>
            <a:xfrm>
              <a:off x="6575599" y="6020684"/>
              <a:ext cx="624254" cy="2424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CA Key</a:t>
              </a:r>
              <a:endParaRPr lang="ko-KR" altLang="en-US" sz="700" dirty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8261EA3-2C80-4C99-9360-BB5FA2866D89}"/>
                </a:ext>
              </a:extLst>
            </p:cNvPr>
            <p:cNvSpPr/>
            <p:nvPr/>
          </p:nvSpPr>
          <p:spPr>
            <a:xfrm>
              <a:off x="5806236" y="6020684"/>
              <a:ext cx="677922" cy="2424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Measured Data</a:t>
              </a:r>
              <a:endParaRPr lang="ko-KR" altLang="en-US" sz="700" dirty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AB83B96-02AB-452F-A1C3-3DAAEA995A85}"/>
                </a:ext>
              </a:extLst>
            </p:cNvPr>
            <p:cNvSpPr/>
            <p:nvPr/>
          </p:nvSpPr>
          <p:spPr>
            <a:xfrm>
              <a:off x="6575597" y="6305762"/>
              <a:ext cx="624255" cy="26294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AP CA Key</a:t>
              </a:r>
              <a:endParaRPr lang="ko-KR" altLang="en-US" sz="700" dirty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D38BC64-5BD7-4D90-B5B8-A79E5A1D98F2}"/>
                </a:ext>
              </a:extLst>
            </p:cNvPr>
            <p:cNvSpPr txBox="1"/>
            <p:nvPr/>
          </p:nvSpPr>
          <p:spPr>
            <a:xfrm>
              <a:off x="6042639" y="5711482"/>
              <a:ext cx="821276" cy="2507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0070C0"/>
                  </a:solidFill>
                  <a:latin typeface="+mj-lt"/>
                  <a:ea typeface="Noto Sans CJK KR Regular" panose="020B0500000000000000" pitchFamily="34" charset="-127"/>
                </a:rPr>
                <a:t>Encryption</a:t>
              </a:r>
              <a:endParaRPr lang="ko-KR" altLang="en-US" sz="800" b="1" dirty="0">
                <a:solidFill>
                  <a:srgbClr val="0070C0"/>
                </a:solidFill>
                <a:latin typeface="+mj-lt"/>
                <a:ea typeface="Noto Sans CJK KR Regular" panose="020B0500000000000000" pitchFamily="34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A023629-654D-4CCF-85BC-B4308DD401E0}"/>
                </a:ext>
              </a:extLst>
            </p:cNvPr>
            <p:cNvSpPr/>
            <p:nvPr/>
          </p:nvSpPr>
          <p:spPr>
            <a:xfrm>
              <a:off x="5813856" y="6326280"/>
              <a:ext cx="677922" cy="2424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rgbClr val="0070C0"/>
                  </a:solidFill>
                  <a:ea typeface="Noto Sans CJK KR Regular" panose="020B0500000000000000" pitchFamily="34" charset="-127"/>
                </a:rPr>
                <a:t>Featured Data</a:t>
              </a:r>
              <a:endParaRPr lang="ko-KR" altLang="en-US" sz="700" dirty="0">
                <a:solidFill>
                  <a:srgbClr val="0070C0"/>
                </a:solidFill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39089B5-16A0-4F63-84F4-DA870424EFA9}"/>
              </a:ext>
            </a:extLst>
          </p:cNvPr>
          <p:cNvSpPr/>
          <p:nvPr/>
        </p:nvSpPr>
        <p:spPr>
          <a:xfrm>
            <a:off x="6393179" y="4643101"/>
            <a:ext cx="922523" cy="4858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ea typeface="Noto Sans CJK KR Regular" panose="020B0500000000000000" pitchFamily="34" charset="-127"/>
              </a:rPr>
              <a:t>CA / Handshake</a:t>
            </a:r>
            <a:endParaRPr lang="ko-KR" altLang="en-US" sz="1000" b="1" dirty="0">
              <a:ea typeface="Noto Sans CJK KR Regular" panose="020B0500000000000000" pitchFamily="34" charset="-127"/>
            </a:endParaRPr>
          </a:p>
        </p:txBody>
      </p:sp>
      <p:cxnSp>
        <p:nvCxnSpPr>
          <p:cNvPr id="24" name="꺾인 연결선 23"/>
          <p:cNvCxnSpPr>
            <a:cxnSpLocks/>
            <a:stCxn id="27" idx="3"/>
            <a:endCxn id="8" idx="1"/>
          </p:cNvCxnSpPr>
          <p:nvPr/>
        </p:nvCxnSpPr>
        <p:spPr>
          <a:xfrm flipV="1">
            <a:off x="1709340" y="3305353"/>
            <a:ext cx="516373" cy="1745413"/>
          </a:xfrm>
          <a:prstGeom prst="bentConnector3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9" idx="2"/>
          </p:cNvCxnSpPr>
          <p:nvPr/>
        </p:nvCxnSpPr>
        <p:spPr>
          <a:xfrm>
            <a:off x="1397213" y="2399241"/>
            <a:ext cx="0" cy="2471547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39089B5-16A0-4F63-84F4-DA870424EFA9}"/>
              </a:ext>
            </a:extLst>
          </p:cNvPr>
          <p:cNvSpPr/>
          <p:nvPr/>
        </p:nvSpPr>
        <p:spPr>
          <a:xfrm>
            <a:off x="436590" y="2528604"/>
            <a:ext cx="922523" cy="4858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ea typeface="Noto Sans CJK KR Regular" panose="020B0500000000000000" pitchFamily="34" charset="-127"/>
              </a:rPr>
              <a:t>Lightweight</a:t>
            </a:r>
          </a:p>
          <a:p>
            <a:pPr algn="ctr"/>
            <a:r>
              <a:rPr lang="en-US" altLang="ko-KR" sz="1000" dirty="0">
                <a:ea typeface="Noto Sans CJK KR Regular" panose="020B0500000000000000" pitchFamily="34" charset="-127"/>
              </a:rPr>
              <a:t>Certification</a:t>
            </a:r>
            <a:endParaRPr lang="ko-KR" altLang="en-US" sz="1000" dirty="0">
              <a:ea typeface="Noto Sans CJK KR Regular" panose="020B0500000000000000" pitchFamily="34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AB8A41-47B6-40D2-8926-953635D20A6F}"/>
              </a:ext>
            </a:extLst>
          </p:cNvPr>
          <p:cNvSpPr txBox="1"/>
          <p:nvPr/>
        </p:nvSpPr>
        <p:spPr>
          <a:xfrm rot="16200000">
            <a:off x="837422" y="3548219"/>
            <a:ext cx="797013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ea typeface="Noto Sans CJK KR Regular" panose="020B0500000000000000" pitchFamily="34" charset="-127"/>
              </a:rPr>
              <a:t>Encryption</a:t>
            </a:r>
            <a:endParaRPr lang="ko-KR" altLang="en-US" sz="1000" dirty="0">
              <a:ea typeface="Noto Sans CJK KR Regular" panose="020B0500000000000000" pitchFamily="34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53E9CCB-E70D-4830-A55D-CAE37E10627F}"/>
              </a:ext>
            </a:extLst>
          </p:cNvPr>
          <p:cNvSpPr/>
          <p:nvPr/>
        </p:nvSpPr>
        <p:spPr>
          <a:xfrm>
            <a:off x="5358502" y="1229212"/>
            <a:ext cx="2129394" cy="104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ea typeface="Noto Sans CJK KR Regular" panose="020B0500000000000000" pitchFamily="34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F9BAE63-A521-4969-A4F7-2642F0B1D516}"/>
              </a:ext>
            </a:extLst>
          </p:cNvPr>
          <p:cNvSpPr/>
          <p:nvPr/>
        </p:nvSpPr>
        <p:spPr>
          <a:xfrm>
            <a:off x="5432033" y="1704519"/>
            <a:ext cx="991166" cy="4511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Certificate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Management</a:t>
            </a:r>
            <a:endParaRPr lang="ko-KR" altLang="en-US" sz="900" b="1" dirty="0">
              <a:solidFill>
                <a:schemeClr val="bg1"/>
              </a:solidFill>
              <a:ea typeface="Noto Sans CJK KR Regular" panose="020B0500000000000000" pitchFamily="34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758BF0B-0CF4-4C5C-9A31-DAD475DA72B1}"/>
              </a:ext>
            </a:extLst>
          </p:cNvPr>
          <p:cNvSpPr/>
          <p:nvPr/>
        </p:nvSpPr>
        <p:spPr>
          <a:xfrm>
            <a:off x="6445493" y="1702804"/>
            <a:ext cx="991166" cy="4511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Certificate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Generation</a:t>
            </a:r>
            <a:endParaRPr lang="ko-KR" altLang="en-US" sz="900" b="1" dirty="0">
              <a:solidFill>
                <a:schemeClr val="bg1"/>
              </a:solidFill>
              <a:ea typeface="Noto Sans CJK KR Regular" panose="020B0500000000000000" pitchFamily="34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138DA9-C0D9-45D8-BB14-A6E18B744B11}"/>
              </a:ext>
            </a:extLst>
          </p:cNvPr>
          <p:cNvSpPr txBox="1"/>
          <p:nvPr/>
        </p:nvSpPr>
        <p:spPr>
          <a:xfrm>
            <a:off x="6018073" y="1356923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ea typeface="Noto Sans CJK KR Regular" panose="020B0500000000000000" pitchFamily="34" charset="-127"/>
              </a:rPr>
              <a:t>CA Server</a:t>
            </a:r>
            <a:endParaRPr lang="ko-KR" altLang="en-US" sz="900" b="1" dirty="0">
              <a:solidFill>
                <a:schemeClr val="bg1"/>
              </a:solidFill>
              <a:ea typeface="Noto Sans CJK KR Regular" panose="020B0500000000000000" pitchFamily="34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 rot="16200000">
            <a:off x="10668310" y="2848319"/>
            <a:ext cx="1285335" cy="527604"/>
            <a:chOff x="10402864" y="582788"/>
            <a:chExt cx="1246436" cy="66679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394FA3F-354B-47E0-8F1C-8686CB9863E6}"/>
                </a:ext>
              </a:extLst>
            </p:cNvPr>
            <p:cNvSpPr/>
            <p:nvPr/>
          </p:nvSpPr>
          <p:spPr>
            <a:xfrm>
              <a:off x="10402864" y="582788"/>
              <a:ext cx="1246436" cy="6667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FF00"/>
                  </a:solidFill>
                </a:rPr>
                <a:t>CA Distribution</a:t>
              </a:r>
            </a:p>
            <a:p>
              <a:pPr algn="ctr"/>
              <a:endParaRPr lang="ko-KR" altLang="en-US" sz="900" b="1" dirty="0">
                <a:solidFill>
                  <a:srgbClr val="FFFF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62EA271-5A62-49B0-A9B4-31FBE662BA05}"/>
                </a:ext>
              </a:extLst>
            </p:cNvPr>
            <p:cNvSpPr txBox="1"/>
            <p:nvPr/>
          </p:nvSpPr>
          <p:spPr>
            <a:xfrm>
              <a:off x="10456455" y="892112"/>
              <a:ext cx="11392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Expiry / Renewal</a:t>
              </a:r>
            </a:p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ea typeface="Noto Sans CJK KR Regular" panose="020B0500000000000000" pitchFamily="34" charset="-127"/>
                </a:rPr>
                <a:t>Registration</a:t>
              </a:r>
              <a:endParaRPr lang="ko-KR" altLang="en-US" sz="800" b="1" dirty="0">
                <a:solidFill>
                  <a:schemeClr val="bg1"/>
                </a:solidFill>
                <a:ea typeface="Noto Sans CJK KR Regular" panose="020B0500000000000000" pitchFamily="34" charset="-127"/>
              </a:endParaRPr>
            </a:p>
          </p:txBody>
        </p:sp>
      </p:grpSp>
      <p:cxnSp>
        <p:nvCxnSpPr>
          <p:cNvPr id="127" name="꺾인 연결선 126"/>
          <p:cNvCxnSpPr>
            <a:cxnSpLocks/>
          </p:cNvCxnSpPr>
          <p:nvPr/>
        </p:nvCxnSpPr>
        <p:spPr>
          <a:xfrm flipV="1">
            <a:off x="3309410" y="2156816"/>
            <a:ext cx="2757382" cy="721944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cxnSpLocks/>
          </p:cNvCxnSpPr>
          <p:nvPr/>
        </p:nvCxnSpPr>
        <p:spPr>
          <a:xfrm flipV="1">
            <a:off x="3309410" y="2161936"/>
            <a:ext cx="2445790" cy="571039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7AB8A41-47B6-40D2-8926-953635D20A6F}"/>
              </a:ext>
            </a:extLst>
          </p:cNvPr>
          <p:cNvSpPr txBox="1"/>
          <p:nvPr/>
        </p:nvSpPr>
        <p:spPr>
          <a:xfrm>
            <a:off x="5269779" y="2820842"/>
            <a:ext cx="797013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ea typeface="Noto Sans CJK KR Regular" panose="020B0500000000000000" pitchFamily="34" charset="-127"/>
              </a:rPr>
              <a:t>Encryption</a:t>
            </a:r>
            <a:endParaRPr lang="ko-KR" altLang="en-US" sz="1000" dirty="0">
              <a:ea typeface="Noto Sans CJK KR Regular" panose="020B0500000000000000" pitchFamily="34" charset="-127"/>
            </a:endParaRPr>
          </a:p>
        </p:txBody>
      </p:sp>
      <p:cxnSp>
        <p:nvCxnSpPr>
          <p:cNvPr id="145" name="꺾인 연결선 144"/>
          <p:cNvCxnSpPr>
            <a:cxnSpLocks/>
            <a:endCxn id="57" idx="4"/>
          </p:cNvCxnSpPr>
          <p:nvPr/>
        </p:nvCxnSpPr>
        <p:spPr>
          <a:xfrm rot="16200000" flipH="1">
            <a:off x="7345619" y="1992750"/>
            <a:ext cx="2937536" cy="2839288"/>
          </a:xfrm>
          <a:prstGeom prst="bentConnector4">
            <a:avLst>
              <a:gd name="adj1" fmla="val 1305"/>
              <a:gd name="adj2" fmla="val 123156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/>
          <p:nvPr/>
        </p:nvCxnSpPr>
        <p:spPr>
          <a:xfrm rot="5400000" flipH="1" flipV="1">
            <a:off x="5608151" y="3310188"/>
            <a:ext cx="2469318" cy="196511"/>
          </a:xfrm>
          <a:prstGeom prst="bentConnector3">
            <a:avLst>
              <a:gd name="adj1" fmla="val 50000"/>
            </a:avLst>
          </a:prstGeom>
          <a:ln w="2222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5400000" flipH="1" flipV="1">
            <a:off x="5713398" y="3300602"/>
            <a:ext cx="2455336" cy="167074"/>
          </a:xfrm>
          <a:prstGeom prst="bentConnector3">
            <a:avLst>
              <a:gd name="adj1" fmla="val 45655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7AB8A41-47B6-40D2-8926-953635D20A6F}"/>
              </a:ext>
            </a:extLst>
          </p:cNvPr>
          <p:cNvSpPr txBox="1"/>
          <p:nvPr/>
        </p:nvSpPr>
        <p:spPr>
          <a:xfrm rot="16200000">
            <a:off x="6653137" y="3901934"/>
            <a:ext cx="797013" cy="24622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ea typeface="Noto Sans CJK KR Regular" panose="020B0500000000000000" pitchFamily="34" charset="-127"/>
              </a:rPr>
              <a:t>Encryption</a:t>
            </a:r>
            <a:endParaRPr lang="ko-KR" altLang="en-US" sz="1000" dirty="0">
              <a:ea typeface="Noto Sans CJK KR Regular" panose="020B0500000000000000" pitchFamily="34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F6DAB48-D36E-4530-B8EE-8A76E99117DC}"/>
              </a:ext>
            </a:extLst>
          </p:cNvPr>
          <p:cNvSpPr/>
          <p:nvPr/>
        </p:nvSpPr>
        <p:spPr>
          <a:xfrm>
            <a:off x="4100147" y="2064185"/>
            <a:ext cx="984210" cy="2424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Noto Sans CJK KR Regular" panose="020B0500000000000000" pitchFamily="34" charset="-127"/>
              </a:rPr>
              <a:t>AP Certificate</a:t>
            </a:r>
            <a:endParaRPr lang="ko-KR" altLang="en-US" sz="900" b="1" dirty="0">
              <a:solidFill>
                <a:schemeClr val="tx1"/>
              </a:solidFill>
              <a:ea typeface="Noto Sans CJK KR Regular" panose="020B0500000000000000" pitchFamily="34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F6DAB48-D36E-4530-B8EE-8A76E99117DC}"/>
              </a:ext>
            </a:extLst>
          </p:cNvPr>
          <p:cNvSpPr/>
          <p:nvPr/>
        </p:nvSpPr>
        <p:spPr>
          <a:xfrm>
            <a:off x="4100147" y="2390053"/>
            <a:ext cx="979268" cy="2424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ea typeface="Noto Sans CJK KR Regular" panose="020B0500000000000000" pitchFamily="34" charset="-127"/>
              </a:rPr>
              <a:t>Certificate Key</a:t>
            </a:r>
            <a:endParaRPr lang="ko-KR" altLang="en-US" sz="900" b="1" dirty="0">
              <a:solidFill>
                <a:schemeClr val="tx1"/>
              </a:solidFill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18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75</Words>
  <Application>Microsoft Macintosh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Noto Sans CJK KR Regular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Eun Churn</dc:creator>
  <cp:lastModifiedBy>mic802178</cp:lastModifiedBy>
  <cp:revision>9</cp:revision>
  <dcterms:created xsi:type="dcterms:W3CDTF">2018-09-27T09:24:58Z</dcterms:created>
  <dcterms:modified xsi:type="dcterms:W3CDTF">2019-05-09T02:04:17Z</dcterms:modified>
</cp:coreProperties>
</file>