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256" r:id="rId2"/>
    <p:sldId id="259" r:id="rId3"/>
    <p:sldId id="408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26" r:id="rId12"/>
    <p:sldId id="327" r:id="rId13"/>
    <p:sldId id="329" r:id="rId14"/>
    <p:sldId id="330" r:id="rId15"/>
    <p:sldId id="331" r:id="rId16"/>
    <p:sldId id="332" r:id="rId17"/>
    <p:sldId id="333" r:id="rId18"/>
    <p:sldId id="328" r:id="rId19"/>
    <p:sldId id="409" r:id="rId20"/>
    <p:sldId id="357" r:id="rId21"/>
    <p:sldId id="356" r:id="rId22"/>
    <p:sldId id="334" r:id="rId23"/>
    <p:sldId id="337" r:id="rId24"/>
    <p:sldId id="338" r:id="rId25"/>
    <p:sldId id="340" r:id="rId26"/>
    <p:sldId id="410" r:id="rId27"/>
    <p:sldId id="411" r:id="rId28"/>
    <p:sldId id="412" r:id="rId29"/>
    <p:sldId id="413" r:id="rId30"/>
    <p:sldId id="355" r:id="rId31"/>
    <p:sldId id="352" r:id="rId32"/>
    <p:sldId id="414" r:id="rId33"/>
    <p:sldId id="354" r:id="rId34"/>
    <p:sldId id="266" r:id="rId35"/>
    <p:sldId id="344" r:id="rId36"/>
    <p:sldId id="324" r:id="rId37"/>
    <p:sldId id="35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89932"/>
  </p:normalViewPr>
  <p:slideViewPr>
    <p:cSldViewPr snapToGrid="0">
      <p:cViewPr varScale="1">
        <p:scale>
          <a:sx n="110" d="100"/>
          <a:sy n="110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9DDCC-7A16-124B-95FE-373DC919A8CD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9E8F-E16B-7E4F-A2D8-D47A0E7215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2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39E8F-E16B-7E4F-A2D8-D47A0E7215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9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8A306-73A2-CF98-199C-7DDF5C607851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deadline</a:t>
            </a:r>
            <a:r>
              <a:rPr lang="en-CA" b="1" dirty="0"/>
              <a:t>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Midterm</a:t>
            </a:r>
            <a:r>
              <a:rPr lang="en-CA" dirty="0"/>
              <a:t> - May 31 in lecture @ 9:10 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8203F-D9B0-0B12-2A21-B980114CCD0F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3.2.1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715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E019-A861-0EB3-8FA0-D1464211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2346-0399-EA01-CFF1-F5C65E2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63-D1FD-68A6-E27A-B1F601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1B1-C723-B42C-CE83-962B867EC38F}"/>
              </a:ext>
            </a:extLst>
          </p:cNvPr>
          <p:cNvSpPr txBox="1"/>
          <p:nvPr/>
        </p:nvSpPr>
        <p:spPr>
          <a:xfrm>
            <a:off x="5955632" y="745165"/>
            <a:ext cx="59330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16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771-7E4B-3150-B20C-AAD2FB26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CDE-5FD9-EA47-ED36-AB010FF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C897-E6CA-648F-FB4A-A9ECF429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43FDA-E3C9-C56C-2294-F974CADE646D}"/>
              </a:ext>
            </a:extLst>
          </p:cNvPr>
          <p:cNvSpPr txBox="1"/>
          <p:nvPr/>
        </p:nvSpPr>
        <p:spPr>
          <a:xfrm>
            <a:off x="5955632" y="745165"/>
            <a:ext cx="593303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67529-175B-C626-A665-EF05098BF85F}"/>
              </a:ext>
            </a:extLst>
          </p:cNvPr>
          <p:cNvSpPr txBox="1"/>
          <p:nvPr/>
        </p:nvSpPr>
        <p:spPr>
          <a:xfrm>
            <a:off x="660728" y="5077633"/>
            <a:ext cx="3769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FFFFFF"/>
                </a:solidFill>
              </a:rPr>
              <a:t> holds the value of the last item in the </a:t>
            </a:r>
            <a:r>
              <a:rPr lang="en-US" sz="3200" dirty="0" err="1">
                <a:solidFill>
                  <a:srgbClr val="FFFFFF"/>
                </a:solidFill>
              </a:rPr>
              <a:t>iterable</a:t>
            </a:r>
            <a:r>
              <a:rPr lang="en-US" sz="32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27F8E9-C933-8C59-CF6E-56A3BF7E1D04}"/>
              </a:ext>
            </a:extLst>
          </p:cNvPr>
          <p:cNvSpPr/>
          <p:nvPr/>
        </p:nvSpPr>
        <p:spPr>
          <a:xfrm>
            <a:off x="4395019" y="6307114"/>
            <a:ext cx="1560613" cy="2523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9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46927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468D-C8E3-2242-AF5E-7C1F99C9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58C-45D5-572E-0EEC-72996D7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5314-AD7C-71E9-AC7C-5394B0FB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GB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9493 9270</a:t>
            </a:r>
          </a:p>
          <a:p>
            <a:pPr lvl="1"/>
            <a:endParaRPr lang="en-GB" b="1" i="0" u="none" strike="noStrike" dirty="0">
              <a:effectLst/>
              <a:latin typeface="MentiText"/>
            </a:endParaRP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https://www.menti.com/bldrkshx7mcz</a:t>
            </a:r>
            <a:r>
              <a:rPr lang="en-CA" dirty="0">
                <a:solidFill>
                  <a:srgbClr val="00FF00"/>
                </a:solidFill>
              </a:rPr>
              <a:t>   </a:t>
            </a:r>
          </a:p>
          <a:p>
            <a:endParaRPr lang="en-CA" dirty="0"/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3300366-357E-D433-C563-B7C82FF6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750378A-8784-1C8B-4C2A-5D7F9D0BE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1" y="2227505"/>
            <a:ext cx="4261633" cy="42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05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23801</TotalTime>
  <Words>1688</Words>
  <Application>Microsoft Macintosh PowerPoint</Application>
  <PresentationFormat>Widescreen</PresentationFormat>
  <Paragraphs>391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Arial</vt:lpstr>
      <vt:lpstr>Consolas</vt:lpstr>
      <vt:lpstr>Courier New</vt:lpstr>
      <vt:lpstr>MentiText</vt:lpstr>
      <vt:lpstr>Segoe UI</vt:lpstr>
      <vt:lpstr>Wingdings</vt:lpstr>
      <vt:lpstr>APS106_PPTX_Theme</vt:lpstr>
      <vt:lpstr>for loops.</vt:lpstr>
      <vt:lpstr>Today’s Content</vt:lpstr>
      <vt:lpstr>Mentimeter Checkpoint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126</cp:revision>
  <dcterms:created xsi:type="dcterms:W3CDTF">2021-11-03T00:49:37Z</dcterms:created>
  <dcterms:modified xsi:type="dcterms:W3CDTF">2024-05-23T12:57:45Z</dcterms:modified>
</cp:coreProperties>
</file>