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34" r:id="rId20"/>
    <p:sldId id="337" r:id="rId21"/>
    <p:sldId id="338" r:id="rId22"/>
    <p:sldId id="340" r:id="rId23"/>
    <p:sldId id="339" r:id="rId24"/>
    <p:sldId id="341" r:id="rId25"/>
    <p:sldId id="342" r:id="rId26"/>
    <p:sldId id="343" r:id="rId27"/>
    <p:sldId id="266" r:id="rId28"/>
    <p:sldId id="344" r:id="rId29"/>
    <p:sldId id="324" r:id="rId30"/>
    <p:sldId id="35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9.3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/>
              <a:t> 9.4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pPr lvl="1"/>
            <a:r>
              <a:rPr lang="en-US" dirty="0"/>
              <a:t>Reading: 9.5 – 9.9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pPr lvl="1"/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4.2.1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405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21949</TotalTime>
  <Words>1419</Words>
  <Application>Microsoft Macintosh PowerPoint</Application>
  <PresentationFormat>Widescreen</PresentationFormat>
  <Paragraphs>326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Consolas</vt:lpstr>
      <vt:lpstr>Courier New</vt:lpstr>
      <vt:lpstr>Segoe UI</vt:lpstr>
      <vt:lpstr>Wingdings</vt:lpstr>
      <vt:lpstr>APS106_PPTX_Theme</vt:lpstr>
      <vt:lpstr>for loops.</vt:lpstr>
      <vt:lpstr>Today’s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116</cp:revision>
  <dcterms:created xsi:type="dcterms:W3CDTF">2021-11-03T00:49:37Z</dcterms:created>
  <dcterms:modified xsi:type="dcterms:W3CDTF">2022-05-24T03:42:23Z</dcterms:modified>
</cp:coreProperties>
</file>