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49"/>
  </p:notesMasterIdLst>
  <p:sldIdLst>
    <p:sldId id="357" r:id="rId2"/>
    <p:sldId id="395" r:id="rId3"/>
    <p:sldId id="258" r:id="rId4"/>
    <p:sldId id="259" r:id="rId5"/>
    <p:sldId id="369" r:id="rId6"/>
    <p:sldId id="260" r:id="rId7"/>
    <p:sldId id="370" r:id="rId8"/>
    <p:sldId id="374" r:id="rId9"/>
    <p:sldId id="375" r:id="rId10"/>
    <p:sldId id="261" r:id="rId11"/>
    <p:sldId id="371" r:id="rId12"/>
    <p:sldId id="414" r:id="rId13"/>
    <p:sldId id="415" r:id="rId14"/>
    <p:sldId id="431" r:id="rId15"/>
    <p:sldId id="432" r:id="rId16"/>
    <p:sldId id="408" r:id="rId17"/>
    <p:sldId id="311" r:id="rId18"/>
    <p:sldId id="406" r:id="rId19"/>
    <p:sldId id="407" r:id="rId20"/>
    <p:sldId id="316" r:id="rId21"/>
    <p:sldId id="389" r:id="rId22"/>
    <p:sldId id="265" r:id="rId23"/>
    <p:sldId id="438" r:id="rId24"/>
    <p:sldId id="376" r:id="rId25"/>
    <p:sldId id="385" r:id="rId26"/>
    <p:sldId id="360" r:id="rId27"/>
    <p:sldId id="436" r:id="rId28"/>
    <p:sldId id="274" r:id="rId29"/>
    <p:sldId id="390" r:id="rId30"/>
    <p:sldId id="275" r:id="rId31"/>
    <p:sldId id="435" r:id="rId32"/>
    <p:sldId id="380" r:id="rId33"/>
    <p:sldId id="434" r:id="rId34"/>
    <p:sldId id="276" r:id="rId35"/>
    <p:sldId id="433" r:id="rId36"/>
    <p:sldId id="279" r:id="rId37"/>
    <p:sldId id="266" r:id="rId38"/>
    <p:sldId id="394" r:id="rId39"/>
    <p:sldId id="382" r:id="rId40"/>
    <p:sldId id="383" r:id="rId41"/>
    <p:sldId id="281" r:id="rId42"/>
    <p:sldId id="437" r:id="rId43"/>
    <p:sldId id="289" r:id="rId44"/>
    <p:sldId id="386" r:id="rId45"/>
    <p:sldId id="388" r:id="rId46"/>
    <p:sldId id="387" r:id="rId47"/>
    <p:sldId id="393" r:id="rId48"/>
  </p:sldIdLst>
  <p:sldSz cx="9144000" cy="5143500" type="screen16x9"/>
  <p:notesSz cx="6858000" cy="9144000"/>
  <p:embeddedFontLst>
    <p:embeddedFont>
      <p:font typeface="Bebas Neue" panose="020B0606020202050201" pitchFamily="34" charset="77"/>
      <p:regular r:id="rId50"/>
    </p:embeddedFont>
    <p:embeddedFont>
      <p:font typeface="Della Respira" panose="02000603000000000000" pitchFamily="2" charset="0"/>
      <p:regular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35"/>
    <p:restoredTop sz="92676" autoAdjust="0"/>
  </p:normalViewPr>
  <p:slideViewPr>
    <p:cSldViewPr snapToGrid="0" snapToObjects="1">
      <p:cViewPr varScale="1">
        <p:scale>
          <a:sx n="119" d="100"/>
          <a:sy n="119" d="100"/>
        </p:scale>
        <p:origin x="20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92562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834a636a1_1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834a636a1_1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834a636a1_1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834a636a1_1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366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834a636a1_1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834a636a1_1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31767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834a636a1_1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834a636a1_1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78248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834a636a1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834a636a1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834a636a1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834a636a1_1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15749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834a636a1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834a636a1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834a636a1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834a636a1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62964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834a636a1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834a636a1_1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47645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834a636a1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834a636a1_1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5552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31276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834a636a1_1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834a636a1_1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Go to python notebook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26671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834a636a1_1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834a636a1_1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Go to python notebook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05587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834a636a1_1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834a636a1_1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834a636a1_1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834a636a1_1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81120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834a636a1_1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834a636a1_1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09221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834a636a1_1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834a636a1_1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38878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834a636a1_1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834a636a1_1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27475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834a636a1_1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834a636a1_1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4292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834a636a1_1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7834a636a1_1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834a636a1_1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7834a636a1_1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573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834a636a1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834a636a1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834a636a1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834a636a1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No output</a:t>
            </a: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834a636a1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834a636a1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No output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4695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834a636a1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834a636a1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120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94840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834a636a1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834a636a1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120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60578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7834a636a1_1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7834a636a1_1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</a:t>
            </a:r>
            <a:endParaRPr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7834a636a1_1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7834a636a1_1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3050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7834a636a1_1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7834a636a1_1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6</a:t>
            </a:r>
            <a:endParaRPr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834a636a1_1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834a636a1_1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Infinite</a:t>
            </a:r>
            <a:endParaRPr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834a636a1_1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834a636a1_1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Infinite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39979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7834a636a1_1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7834a636a1_1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535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834a636a1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834a636a1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7834a636a1_1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7834a636a1_1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55983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21</a:t>
            </a:r>
            <a:endParaRPr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21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072862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7834a636a1_1_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7834a636a1_1_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204627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818877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504284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7247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834a636a1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834a636a1_1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1574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834a636a1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834a636a1_1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834a636a1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834a636a1_1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9492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834a636a1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834a636a1_1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6005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834a636a1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834a636a1_1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8224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ctrTitle"/>
          </p:nvPr>
        </p:nvSpPr>
        <p:spPr>
          <a:xfrm>
            <a:off x="685800" y="2694400"/>
            <a:ext cx="7772400" cy="607800"/>
          </a:xfrm>
          <a:prstGeom prst="rect">
            <a:avLst/>
          </a:prstGeom>
          <a:effectLst>
            <a:reflection stA="25000" endPos="60000" fadeDir="5400012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6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20" name="Google Shape;120;p6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6"/>
          <p:cNvSpPr txBox="1">
            <a:spLocks noGrp="1"/>
          </p:cNvSpPr>
          <p:nvPr>
            <p:ph type="body" idx="1"/>
          </p:nvPr>
        </p:nvSpPr>
        <p:spPr>
          <a:xfrm>
            <a:off x="1022537" y="1475825"/>
            <a:ext cx="3316800" cy="268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➢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24" name="Google Shape;124;p6"/>
          <p:cNvSpPr txBox="1">
            <a:spLocks noGrp="1"/>
          </p:cNvSpPr>
          <p:nvPr>
            <p:ph type="body" idx="2"/>
          </p:nvPr>
        </p:nvSpPr>
        <p:spPr>
          <a:xfrm>
            <a:off x="4804636" y="1475825"/>
            <a:ext cx="3316800" cy="268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➢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25" name="Google Shape;125;p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5212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4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06" name="Google Shape;106;p4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Google Shape;108;p4"/>
          <p:cNvSpPr txBox="1">
            <a:spLocks noGrp="1"/>
          </p:cNvSpPr>
          <p:nvPr>
            <p:ph type="body" idx="1"/>
          </p:nvPr>
        </p:nvSpPr>
        <p:spPr>
          <a:xfrm>
            <a:off x="1387050" y="2161800"/>
            <a:ext cx="63699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➢"/>
              <a:defRPr sz="3000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109" name="Google Shape;109;p4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6"/>
                </a:solidFill>
                <a:latin typeface="Della Respira"/>
                <a:ea typeface="Della Respira"/>
                <a:cs typeface="Della Respira"/>
                <a:sym typeface="Della Respira"/>
              </a:rPr>
              <a:t>“</a:t>
            </a:r>
            <a:endParaRPr sz="9600">
              <a:solidFill>
                <a:schemeClr val="accent6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10" name="Google Shape;110;p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7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28" name="Google Shape;128;p7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7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7"/>
          <p:cNvSpPr txBox="1">
            <a:spLocks noGrp="1"/>
          </p:cNvSpPr>
          <p:nvPr>
            <p:ph type="body" idx="1"/>
          </p:nvPr>
        </p:nvSpPr>
        <p:spPr>
          <a:xfrm>
            <a:off x="1006512" y="1475825"/>
            <a:ext cx="2211300" cy="27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2" name="Google Shape;132;p7"/>
          <p:cNvSpPr txBox="1">
            <a:spLocks noGrp="1"/>
          </p:cNvSpPr>
          <p:nvPr>
            <p:ph type="body" idx="2"/>
          </p:nvPr>
        </p:nvSpPr>
        <p:spPr>
          <a:xfrm>
            <a:off x="3450259" y="1475825"/>
            <a:ext cx="2211300" cy="27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3" name="Google Shape;133;p7"/>
          <p:cNvSpPr txBox="1">
            <a:spLocks noGrp="1"/>
          </p:cNvSpPr>
          <p:nvPr>
            <p:ph type="body" idx="3"/>
          </p:nvPr>
        </p:nvSpPr>
        <p:spPr>
          <a:xfrm>
            <a:off x="5894006" y="1475825"/>
            <a:ext cx="2211300" cy="27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Panel">
  <p:cSld name="TITLE_ONLY_2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/>
          <p:nvPr/>
        </p:nvSpPr>
        <p:spPr>
          <a:xfrm>
            <a:off x="485311" y="484852"/>
            <a:ext cx="8177442" cy="418321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"/>
          <p:cNvSpPr txBox="1">
            <a:spLocks noGrp="1"/>
          </p:cNvSpPr>
          <p:nvPr>
            <p:ph type="title"/>
          </p:nvPr>
        </p:nvSpPr>
        <p:spPr>
          <a:xfrm>
            <a:off x="695700" y="0"/>
            <a:ext cx="77526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grpSp>
        <p:nvGrpSpPr>
          <p:cNvPr id="144" name="Google Shape;144;p9"/>
          <p:cNvGrpSpPr/>
          <p:nvPr/>
        </p:nvGrpSpPr>
        <p:grpSpPr>
          <a:xfrm>
            <a:off x="572720" y="572673"/>
            <a:ext cx="1265739" cy="4018309"/>
            <a:chOff x="572700" y="572684"/>
            <a:chExt cx="1251349" cy="4018309"/>
          </a:xfrm>
        </p:grpSpPr>
        <p:sp>
          <p:nvSpPr>
            <p:cNvPr id="145" name="Google Shape;145;p9"/>
            <p:cNvSpPr/>
            <p:nvPr/>
          </p:nvSpPr>
          <p:spPr>
            <a:xfrm>
              <a:off x="572700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572700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572700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572700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572700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572700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9"/>
          <p:cNvGrpSpPr/>
          <p:nvPr/>
        </p:nvGrpSpPr>
        <p:grpSpPr>
          <a:xfrm>
            <a:off x="1917802" y="572673"/>
            <a:ext cx="1265739" cy="4018309"/>
            <a:chOff x="1922099" y="572684"/>
            <a:chExt cx="1251349" cy="4018309"/>
          </a:xfrm>
        </p:grpSpPr>
        <p:sp>
          <p:nvSpPr>
            <p:cNvPr id="152" name="Google Shape;152;p9"/>
            <p:cNvSpPr/>
            <p:nvPr/>
          </p:nvSpPr>
          <p:spPr>
            <a:xfrm>
              <a:off x="1922099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1922099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1922099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1922099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1922099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1922099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9"/>
          <p:cNvGrpSpPr/>
          <p:nvPr/>
        </p:nvGrpSpPr>
        <p:grpSpPr>
          <a:xfrm>
            <a:off x="3262884" y="572673"/>
            <a:ext cx="1265739" cy="4018309"/>
            <a:chOff x="3271498" y="572684"/>
            <a:chExt cx="1251349" cy="4018309"/>
          </a:xfrm>
        </p:grpSpPr>
        <p:sp>
          <p:nvSpPr>
            <p:cNvPr id="159" name="Google Shape;159;p9"/>
            <p:cNvSpPr/>
            <p:nvPr/>
          </p:nvSpPr>
          <p:spPr>
            <a:xfrm>
              <a:off x="3271498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3271498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3271498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3271498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3271498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3271498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9"/>
          <p:cNvGrpSpPr/>
          <p:nvPr/>
        </p:nvGrpSpPr>
        <p:grpSpPr>
          <a:xfrm>
            <a:off x="4607967" y="572673"/>
            <a:ext cx="1265739" cy="4018309"/>
            <a:chOff x="4620897" y="572684"/>
            <a:chExt cx="1251349" cy="4018309"/>
          </a:xfrm>
        </p:grpSpPr>
        <p:sp>
          <p:nvSpPr>
            <p:cNvPr id="166" name="Google Shape;166;p9"/>
            <p:cNvSpPr/>
            <p:nvPr/>
          </p:nvSpPr>
          <p:spPr>
            <a:xfrm>
              <a:off x="4620897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4620897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4620897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4620897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4620897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4620897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9"/>
          <p:cNvGrpSpPr/>
          <p:nvPr/>
        </p:nvGrpSpPr>
        <p:grpSpPr>
          <a:xfrm>
            <a:off x="5953049" y="572673"/>
            <a:ext cx="1265739" cy="4018309"/>
            <a:chOff x="5970296" y="572684"/>
            <a:chExt cx="1251349" cy="4018309"/>
          </a:xfrm>
        </p:grpSpPr>
        <p:sp>
          <p:nvSpPr>
            <p:cNvPr id="173" name="Google Shape;173;p9"/>
            <p:cNvSpPr/>
            <p:nvPr/>
          </p:nvSpPr>
          <p:spPr>
            <a:xfrm>
              <a:off x="5970296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5970296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5970296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5970296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5970296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5970296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79;p9"/>
          <p:cNvGrpSpPr/>
          <p:nvPr/>
        </p:nvGrpSpPr>
        <p:grpSpPr>
          <a:xfrm>
            <a:off x="7298131" y="572673"/>
            <a:ext cx="1265739" cy="4018309"/>
            <a:chOff x="7319696" y="572684"/>
            <a:chExt cx="1251349" cy="4018309"/>
          </a:xfrm>
        </p:grpSpPr>
        <p:sp>
          <p:nvSpPr>
            <p:cNvPr id="180" name="Google Shape;180;p9"/>
            <p:cNvSpPr/>
            <p:nvPr/>
          </p:nvSpPr>
          <p:spPr>
            <a:xfrm>
              <a:off x="7319696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7319696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7319696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7319696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7319696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7319696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Category">
  <p:cSld name="TITLE_ONLY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10"/>
          <p:cNvGrpSpPr/>
          <p:nvPr/>
        </p:nvGrpSpPr>
        <p:grpSpPr>
          <a:xfrm>
            <a:off x="485311" y="484852"/>
            <a:ext cx="8177442" cy="4183216"/>
            <a:chOff x="695700" y="695700"/>
            <a:chExt cx="7752600" cy="3752100"/>
          </a:xfrm>
        </p:grpSpPr>
        <p:sp>
          <p:nvSpPr>
            <p:cNvPr id="188" name="Google Shape;188;p10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10"/>
          <p:cNvSpPr txBox="1">
            <a:spLocks noGrp="1"/>
          </p:cNvSpPr>
          <p:nvPr>
            <p:ph type="title"/>
          </p:nvPr>
        </p:nvSpPr>
        <p:spPr>
          <a:xfrm>
            <a:off x="1517025" y="1499475"/>
            <a:ext cx="6111900" cy="68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191" name="Google Shape;191;p10"/>
          <p:cNvSpPr txBox="1">
            <a:spLocks noGrp="1"/>
          </p:cNvSpPr>
          <p:nvPr>
            <p:ph type="subTitle" idx="1"/>
          </p:nvPr>
        </p:nvSpPr>
        <p:spPr>
          <a:xfrm>
            <a:off x="1517025" y="1998450"/>
            <a:ext cx="6123600" cy="15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Answer">
  <p:cSld name="TITLE_ONLY_1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11"/>
          <p:cNvGrpSpPr/>
          <p:nvPr/>
        </p:nvGrpSpPr>
        <p:grpSpPr>
          <a:xfrm>
            <a:off x="485311" y="484852"/>
            <a:ext cx="8177442" cy="4183216"/>
            <a:chOff x="695700" y="695700"/>
            <a:chExt cx="7752600" cy="3752100"/>
          </a:xfrm>
        </p:grpSpPr>
        <p:sp>
          <p:nvSpPr>
            <p:cNvPr id="194" name="Google Shape;194;p11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11"/>
          <p:cNvSpPr txBox="1">
            <a:spLocks noGrp="1"/>
          </p:cNvSpPr>
          <p:nvPr>
            <p:ph type="title"/>
          </p:nvPr>
        </p:nvSpPr>
        <p:spPr>
          <a:xfrm>
            <a:off x="1032075" y="998325"/>
            <a:ext cx="7081800" cy="315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197" name="Google Shape;197;p11"/>
          <p:cNvSpPr txBox="1"/>
          <p:nvPr/>
        </p:nvSpPr>
        <p:spPr>
          <a:xfrm>
            <a:off x="3394800" y="4328600"/>
            <a:ext cx="2354400" cy="1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D9EEB"/>
                </a:solidFill>
                <a:latin typeface="Della Respira"/>
                <a:ea typeface="Della Respira"/>
                <a:cs typeface="Della Respira"/>
                <a:sym typeface="Della Respira"/>
              </a:rPr>
              <a:t>⬅ BACK TO PANEL</a:t>
            </a:r>
            <a:endParaRPr sz="1000">
              <a:solidFill>
                <a:srgbClr val="6D9EEB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98" name="Google Shape;198;p11">
            <a:hlinkClick r:id="rId2" action="ppaction://hlinksldjump"/>
          </p:cNvPr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9553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Answer (with category info)">
  <p:cSld name="TITLE_ONLY_1_1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12"/>
          <p:cNvGrpSpPr/>
          <p:nvPr/>
        </p:nvGrpSpPr>
        <p:grpSpPr>
          <a:xfrm>
            <a:off x="485311" y="484852"/>
            <a:ext cx="8177442" cy="4183216"/>
            <a:chOff x="695700" y="695700"/>
            <a:chExt cx="7752600" cy="3752100"/>
          </a:xfrm>
        </p:grpSpPr>
        <p:sp>
          <p:nvSpPr>
            <p:cNvPr id="201" name="Google Shape;201;p12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12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204" name="Google Shape;204;p12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None/>
              <a:defRPr sz="2000" b="0"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600"/>
              </a:spcBef>
              <a:spcAft>
                <a:spcPts val="0"/>
              </a:spcAft>
              <a:buNone/>
              <a:defRPr sz="2000"/>
            </a:lvl2pPr>
            <a:lvl3pPr lvl="2">
              <a:spcBef>
                <a:spcPts val="600"/>
              </a:spcBef>
              <a:spcAft>
                <a:spcPts val="0"/>
              </a:spcAft>
              <a:buNone/>
              <a:defRPr sz="2000"/>
            </a:lvl3pPr>
            <a:lvl4pPr lvl="3">
              <a:spcBef>
                <a:spcPts val="600"/>
              </a:spcBef>
              <a:spcAft>
                <a:spcPts val="0"/>
              </a:spcAft>
              <a:buNone/>
              <a:defRPr sz="2000"/>
            </a:lvl4pPr>
            <a:lvl5pPr lvl="4">
              <a:spcBef>
                <a:spcPts val="600"/>
              </a:spcBef>
              <a:spcAft>
                <a:spcPts val="0"/>
              </a:spcAft>
              <a:buNone/>
              <a:defRPr sz="2000"/>
            </a:lvl5pPr>
            <a:lvl6pPr lvl="5">
              <a:spcBef>
                <a:spcPts val="600"/>
              </a:spcBef>
              <a:spcAft>
                <a:spcPts val="0"/>
              </a:spcAft>
              <a:buNone/>
              <a:defRPr sz="2000"/>
            </a:lvl6pPr>
            <a:lvl7pPr lvl="6">
              <a:spcBef>
                <a:spcPts val="600"/>
              </a:spcBef>
              <a:spcAft>
                <a:spcPts val="0"/>
              </a:spcAft>
              <a:buNone/>
              <a:defRPr sz="2000"/>
            </a:lvl7pPr>
            <a:lvl8pPr lvl="7">
              <a:spcBef>
                <a:spcPts val="600"/>
              </a:spcBef>
              <a:spcAft>
                <a:spcPts val="0"/>
              </a:spcAft>
              <a:buNone/>
              <a:defRPr sz="2000"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205" name="Google Shape;205;p12"/>
          <p:cNvSpPr txBox="1"/>
          <p:nvPr/>
        </p:nvSpPr>
        <p:spPr>
          <a:xfrm>
            <a:off x="3394800" y="4328600"/>
            <a:ext cx="2354400" cy="1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D9EEB"/>
                </a:solidFill>
                <a:latin typeface="Della Respira"/>
                <a:ea typeface="Della Respira"/>
                <a:cs typeface="Della Respira"/>
                <a:sym typeface="Della Respira"/>
              </a:rPr>
              <a:t>⬅ BACK TO PANEL</a:t>
            </a:r>
            <a:endParaRPr sz="1000">
              <a:solidFill>
                <a:srgbClr val="6D9EEB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206" name="Google Shape;206;p12">
            <a:hlinkClick r:id="rId2" action="ppaction://hlinksldjump"/>
          </p:cNvPr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9553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13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209" name="Google Shape;209;p13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13"/>
          <p:cNvSpPr txBox="1">
            <a:spLocks noGrp="1"/>
          </p:cNvSpPr>
          <p:nvPr>
            <p:ph type="body" idx="1"/>
          </p:nvPr>
        </p:nvSpPr>
        <p:spPr>
          <a:xfrm>
            <a:off x="812975" y="4025300"/>
            <a:ext cx="75180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19000">
              <a:schemeClr val="accent2"/>
            </a:gs>
            <a:gs pos="39000">
              <a:schemeClr val="accent4"/>
            </a:gs>
            <a:gs pos="52999">
              <a:schemeClr val="accent5"/>
            </a:gs>
            <a:gs pos="63000">
              <a:schemeClr val="accent6"/>
            </a:gs>
            <a:gs pos="65000">
              <a:schemeClr val="accent5"/>
            </a:gs>
            <a:gs pos="71000">
              <a:schemeClr val="accent4"/>
            </a:gs>
            <a:gs pos="82000">
              <a:schemeClr val="accent2"/>
            </a:gs>
            <a:gs pos="95000">
              <a:schemeClr val="accent3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18224" y="-233576"/>
            <a:ext cx="9239574" cy="3010917"/>
            <a:chOff x="-118224" y="-233576"/>
            <a:chExt cx="9239574" cy="3010917"/>
          </a:xfrm>
        </p:grpSpPr>
        <p:grpSp>
          <p:nvGrpSpPr>
            <p:cNvPr id="7" name="Google Shape;7;p1"/>
            <p:cNvGrpSpPr/>
            <p:nvPr/>
          </p:nvGrpSpPr>
          <p:grpSpPr>
            <a:xfrm>
              <a:off x="1431407" y="-101026"/>
              <a:ext cx="1032685" cy="1032685"/>
              <a:chOff x="4937822" y="2270799"/>
              <a:chExt cx="2311809" cy="2311809"/>
            </a:xfrm>
          </p:grpSpPr>
          <p:sp>
            <p:nvSpPr>
              <p:cNvPr id="8" name="Google Shape;8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9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10;p1"/>
            <p:cNvGrpSpPr/>
            <p:nvPr/>
          </p:nvGrpSpPr>
          <p:grpSpPr>
            <a:xfrm>
              <a:off x="50307" y="-233576"/>
              <a:ext cx="1032685" cy="1032685"/>
              <a:chOff x="4937822" y="2270799"/>
              <a:chExt cx="2311809" cy="2311809"/>
            </a:xfrm>
          </p:grpSpPr>
          <p:sp>
            <p:nvSpPr>
              <p:cNvPr id="11" name="Google Shape;11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" name="Google Shape;13;p1"/>
            <p:cNvGrpSpPr/>
            <p:nvPr/>
          </p:nvGrpSpPr>
          <p:grpSpPr>
            <a:xfrm>
              <a:off x="7125382" y="371399"/>
              <a:ext cx="1032685" cy="1032685"/>
              <a:chOff x="4937822" y="2270799"/>
              <a:chExt cx="2311809" cy="2311809"/>
            </a:xfrm>
          </p:grpSpPr>
          <p:sp>
            <p:nvSpPr>
              <p:cNvPr id="14" name="Google Shape;14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16;p1"/>
            <p:cNvGrpSpPr/>
            <p:nvPr/>
          </p:nvGrpSpPr>
          <p:grpSpPr>
            <a:xfrm>
              <a:off x="-118224" y="419163"/>
              <a:ext cx="803354" cy="803354"/>
              <a:chOff x="4937822" y="2270799"/>
              <a:chExt cx="2311809" cy="2311809"/>
            </a:xfrm>
          </p:grpSpPr>
          <p:sp>
            <p:nvSpPr>
              <p:cNvPr id="17" name="Google Shape;17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19;p1"/>
            <p:cNvGrpSpPr/>
            <p:nvPr/>
          </p:nvGrpSpPr>
          <p:grpSpPr>
            <a:xfrm>
              <a:off x="2717107" y="1008374"/>
              <a:ext cx="1032685" cy="1032685"/>
              <a:chOff x="4937822" y="2270799"/>
              <a:chExt cx="2311809" cy="2311809"/>
            </a:xfrm>
          </p:grpSpPr>
          <p:sp>
            <p:nvSpPr>
              <p:cNvPr id="20" name="Google Shape;20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22;p1"/>
            <p:cNvGrpSpPr/>
            <p:nvPr/>
          </p:nvGrpSpPr>
          <p:grpSpPr>
            <a:xfrm>
              <a:off x="6613501" y="128288"/>
              <a:ext cx="803354" cy="803354"/>
              <a:chOff x="4937822" y="2270799"/>
              <a:chExt cx="2311809" cy="2311809"/>
            </a:xfrm>
          </p:grpSpPr>
          <p:sp>
            <p:nvSpPr>
              <p:cNvPr id="23" name="Google Shape;23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25;p1"/>
            <p:cNvGrpSpPr/>
            <p:nvPr/>
          </p:nvGrpSpPr>
          <p:grpSpPr>
            <a:xfrm>
              <a:off x="3610901" y="-101034"/>
              <a:ext cx="733075" cy="733075"/>
              <a:chOff x="4937822" y="2270799"/>
              <a:chExt cx="2311809" cy="2311809"/>
            </a:xfrm>
          </p:grpSpPr>
          <p:sp>
            <p:nvSpPr>
              <p:cNvPr id="26" name="Google Shape;26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27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" name="Google Shape;28;p1"/>
            <p:cNvGrpSpPr/>
            <p:nvPr/>
          </p:nvGrpSpPr>
          <p:grpSpPr>
            <a:xfrm>
              <a:off x="50301" y="1973988"/>
              <a:ext cx="803354" cy="803354"/>
              <a:chOff x="4937822" y="2270799"/>
              <a:chExt cx="2311809" cy="2311809"/>
            </a:xfrm>
          </p:grpSpPr>
          <p:sp>
            <p:nvSpPr>
              <p:cNvPr id="29" name="Google Shape;29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" name="Google Shape;31;p1"/>
            <p:cNvSpPr/>
            <p:nvPr/>
          </p:nvSpPr>
          <p:spPr>
            <a:xfrm>
              <a:off x="49114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53686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55210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6130650" y="1059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58258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4682850" y="1363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4835250" y="220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3844650" y="906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36922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43780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32350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701650" y="830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19396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244450" y="1287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1682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11776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14824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10252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1101450" y="1059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1253850" y="1821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4156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4225650" y="1668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59782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65878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65878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5978250" y="297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59020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74260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7578450" y="68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7730850" y="1363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70450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8264250" y="1287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84166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8569050" y="1821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88738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8645250" y="678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8416650" y="830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81118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8188050" y="220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8721450" y="297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91024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8035650" y="754325"/>
              <a:ext cx="18900" cy="18900"/>
            </a:xfrm>
            <a:prstGeom prst="ellipse">
              <a:avLst/>
            </a:prstGeom>
            <a:solidFill>
              <a:srgbClr val="FFFFFF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968850" y="1059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592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359250" y="449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054450" y="678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5292450" y="830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48352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4987650" y="449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4301850" y="601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4682850" y="144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2701650" y="297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2854050" y="906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3311250" y="1211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3387450" y="144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1863450" y="220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2092050" y="982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2549250" y="1744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1634850" y="1440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949050" y="11353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720450" y="601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4918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796650" y="1592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110850" y="1592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"/>
          <p:cNvSpPr/>
          <p:nvPr/>
        </p:nvSpPr>
        <p:spPr>
          <a:xfrm>
            <a:off x="-25" y="3000500"/>
            <a:ext cx="9144047" cy="2139958"/>
          </a:xfrm>
          <a:custGeom>
            <a:avLst/>
            <a:gdLst/>
            <a:ahLst/>
            <a:cxnLst/>
            <a:rect l="l" t="t" r="r" b="b"/>
            <a:pathLst>
              <a:path w="12192063" h="2641923" extrusionOk="0">
                <a:moveTo>
                  <a:pt x="12192063" y="451106"/>
                </a:moveTo>
                <a:lnTo>
                  <a:pt x="12192063" y="441541"/>
                </a:lnTo>
                <a:cubicBezTo>
                  <a:pt x="11982259" y="421143"/>
                  <a:pt x="11772456" y="403152"/>
                  <a:pt x="11562715" y="387568"/>
                </a:cubicBezTo>
                <a:cubicBezTo>
                  <a:pt x="11768709" y="376419"/>
                  <a:pt x="11977433" y="370232"/>
                  <a:pt x="12188888" y="369007"/>
                </a:cubicBezTo>
                <a:lnTo>
                  <a:pt x="12188888" y="359505"/>
                </a:lnTo>
                <a:cubicBezTo>
                  <a:pt x="11952097" y="360815"/>
                  <a:pt x="11718671" y="368395"/>
                  <a:pt x="11488610" y="382247"/>
                </a:cubicBezTo>
                <a:cubicBezTo>
                  <a:pt x="10787126" y="331949"/>
                  <a:pt x="10087610" y="308426"/>
                  <a:pt x="9390062" y="311678"/>
                </a:cubicBezTo>
                <a:cubicBezTo>
                  <a:pt x="10252075" y="193091"/>
                  <a:pt x="11189398" y="152675"/>
                  <a:pt x="12188698" y="191317"/>
                </a:cubicBezTo>
                <a:lnTo>
                  <a:pt x="12189079" y="181815"/>
                </a:lnTo>
                <a:cubicBezTo>
                  <a:pt x="11161840" y="141716"/>
                  <a:pt x="10200005" y="185426"/>
                  <a:pt x="9318117" y="311741"/>
                </a:cubicBezTo>
                <a:cubicBezTo>
                  <a:pt x="8591868" y="317062"/>
                  <a:pt x="7870317" y="351460"/>
                  <a:pt x="7157212" y="415061"/>
                </a:cubicBezTo>
                <a:cubicBezTo>
                  <a:pt x="6968617" y="431954"/>
                  <a:pt x="6780594" y="450810"/>
                  <a:pt x="6593142" y="471631"/>
                </a:cubicBezTo>
                <a:cubicBezTo>
                  <a:pt x="7049707" y="331118"/>
                  <a:pt x="7514971" y="220531"/>
                  <a:pt x="7986014" y="140576"/>
                </a:cubicBezTo>
                <a:lnTo>
                  <a:pt x="7984363" y="131200"/>
                </a:lnTo>
                <a:cubicBezTo>
                  <a:pt x="7497001" y="213886"/>
                  <a:pt x="7015798" y="329444"/>
                  <a:pt x="6544057" y="477079"/>
                </a:cubicBezTo>
                <a:cubicBezTo>
                  <a:pt x="6349321" y="499208"/>
                  <a:pt x="6155074" y="523492"/>
                  <a:pt x="5961317" y="549929"/>
                </a:cubicBezTo>
                <a:cubicBezTo>
                  <a:pt x="5671376" y="508499"/>
                  <a:pt x="5379276" y="473405"/>
                  <a:pt x="5085017" y="444645"/>
                </a:cubicBezTo>
                <a:cubicBezTo>
                  <a:pt x="5051870" y="441414"/>
                  <a:pt x="5018596" y="438310"/>
                  <a:pt x="4985449" y="435333"/>
                </a:cubicBezTo>
                <a:cubicBezTo>
                  <a:pt x="5201984" y="366199"/>
                  <a:pt x="5422945" y="305554"/>
                  <a:pt x="5648325" y="253398"/>
                </a:cubicBezTo>
                <a:cubicBezTo>
                  <a:pt x="6088126" y="215389"/>
                  <a:pt x="6489573" y="203290"/>
                  <a:pt x="6848475" y="216720"/>
                </a:cubicBezTo>
                <a:lnTo>
                  <a:pt x="6848857" y="207217"/>
                </a:lnTo>
                <a:cubicBezTo>
                  <a:pt x="6508115" y="194548"/>
                  <a:pt x="6128957" y="204937"/>
                  <a:pt x="5715127" y="238258"/>
                </a:cubicBezTo>
                <a:cubicBezTo>
                  <a:pt x="5883701" y="200798"/>
                  <a:pt x="6054363" y="168259"/>
                  <a:pt x="6227128" y="140639"/>
                </a:cubicBezTo>
                <a:lnTo>
                  <a:pt x="6225604" y="131263"/>
                </a:lnTo>
                <a:cubicBezTo>
                  <a:pt x="6030233" y="162431"/>
                  <a:pt x="5837384" y="199996"/>
                  <a:pt x="5647055" y="243959"/>
                </a:cubicBezTo>
                <a:cubicBezTo>
                  <a:pt x="5329047" y="271368"/>
                  <a:pt x="4991481" y="311952"/>
                  <a:pt x="4634357" y="365713"/>
                </a:cubicBezTo>
                <a:cubicBezTo>
                  <a:pt x="4575093" y="374582"/>
                  <a:pt x="4515466" y="383852"/>
                  <a:pt x="4455478" y="393523"/>
                </a:cubicBezTo>
                <a:cubicBezTo>
                  <a:pt x="4140517" y="372703"/>
                  <a:pt x="3823481" y="359062"/>
                  <a:pt x="3504375" y="352600"/>
                </a:cubicBezTo>
                <a:cubicBezTo>
                  <a:pt x="3837305" y="244197"/>
                  <a:pt x="4176059" y="154461"/>
                  <a:pt x="4519041" y="83816"/>
                </a:cubicBezTo>
                <a:lnTo>
                  <a:pt x="4517136" y="74567"/>
                </a:lnTo>
                <a:cubicBezTo>
                  <a:pt x="4164851" y="147083"/>
                  <a:pt x="3817042" y="239745"/>
                  <a:pt x="3475419" y="352094"/>
                </a:cubicBezTo>
                <a:cubicBezTo>
                  <a:pt x="3181033" y="346519"/>
                  <a:pt x="2885142" y="347047"/>
                  <a:pt x="2587752" y="353677"/>
                </a:cubicBezTo>
                <a:cubicBezTo>
                  <a:pt x="2806256" y="318646"/>
                  <a:pt x="3033586" y="285072"/>
                  <a:pt x="3267773" y="254918"/>
                </a:cubicBezTo>
                <a:lnTo>
                  <a:pt x="3266504" y="245543"/>
                </a:lnTo>
                <a:cubicBezTo>
                  <a:pt x="3007487" y="279117"/>
                  <a:pt x="2756789" y="316365"/>
                  <a:pt x="2517204" y="355451"/>
                </a:cubicBezTo>
                <a:cubicBezTo>
                  <a:pt x="2220405" y="363053"/>
                  <a:pt x="1922399" y="376693"/>
                  <a:pt x="1623187" y="396374"/>
                </a:cubicBezTo>
                <a:cubicBezTo>
                  <a:pt x="1883759" y="305486"/>
                  <a:pt x="2148891" y="228161"/>
                  <a:pt x="2417509" y="164711"/>
                </a:cubicBezTo>
                <a:cubicBezTo>
                  <a:pt x="2903665" y="51255"/>
                  <a:pt x="3361436" y="-436"/>
                  <a:pt x="3778314" y="11093"/>
                </a:cubicBezTo>
                <a:lnTo>
                  <a:pt x="3778314" y="1591"/>
                </a:lnTo>
                <a:cubicBezTo>
                  <a:pt x="3360928" y="-10002"/>
                  <a:pt x="2902014" y="41816"/>
                  <a:pt x="2415350" y="155526"/>
                </a:cubicBezTo>
                <a:cubicBezTo>
                  <a:pt x="2135054" y="221849"/>
                  <a:pt x="1858537" y="303157"/>
                  <a:pt x="1586992" y="399098"/>
                </a:cubicBezTo>
                <a:cubicBezTo>
                  <a:pt x="1060704" y="434488"/>
                  <a:pt x="531728" y="488714"/>
                  <a:pt x="64" y="561775"/>
                </a:cubicBezTo>
                <a:lnTo>
                  <a:pt x="64" y="571340"/>
                </a:lnTo>
                <a:cubicBezTo>
                  <a:pt x="520086" y="499757"/>
                  <a:pt x="1037927" y="446207"/>
                  <a:pt x="1553591" y="410690"/>
                </a:cubicBezTo>
                <a:cubicBezTo>
                  <a:pt x="1498810" y="430159"/>
                  <a:pt x="1443780" y="450262"/>
                  <a:pt x="1388491" y="470997"/>
                </a:cubicBezTo>
                <a:cubicBezTo>
                  <a:pt x="928922" y="501658"/>
                  <a:pt x="466111" y="546698"/>
                  <a:pt x="64" y="606118"/>
                </a:cubicBezTo>
                <a:lnTo>
                  <a:pt x="64" y="615684"/>
                </a:lnTo>
                <a:cubicBezTo>
                  <a:pt x="455316" y="557615"/>
                  <a:pt x="907796" y="513271"/>
                  <a:pt x="1357503" y="482653"/>
                </a:cubicBezTo>
                <a:cubicBezTo>
                  <a:pt x="1305687" y="502375"/>
                  <a:pt x="1253725" y="522647"/>
                  <a:pt x="1201611" y="543467"/>
                </a:cubicBezTo>
                <a:lnTo>
                  <a:pt x="1184783" y="550245"/>
                </a:lnTo>
                <a:cubicBezTo>
                  <a:pt x="794004" y="572206"/>
                  <a:pt x="399098" y="603542"/>
                  <a:pt x="64" y="644253"/>
                </a:cubicBezTo>
                <a:lnTo>
                  <a:pt x="64" y="653755"/>
                </a:lnTo>
                <a:cubicBezTo>
                  <a:pt x="389530" y="613889"/>
                  <a:pt x="775316" y="583102"/>
                  <a:pt x="1157415" y="561395"/>
                </a:cubicBezTo>
                <a:cubicBezTo>
                  <a:pt x="1093534" y="587325"/>
                  <a:pt x="1031602" y="613213"/>
                  <a:pt x="971614" y="639059"/>
                </a:cubicBezTo>
                <a:cubicBezTo>
                  <a:pt x="651701" y="648308"/>
                  <a:pt x="327851" y="662751"/>
                  <a:pt x="64" y="682389"/>
                </a:cubicBezTo>
                <a:lnTo>
                  <a:pt x="64" y="691891"/>
                </a:lnTo>
                <a:cubicBezTo>
                  <a:pt x="319723" y="672677"/>
                  <a:pt x="635718" y="658443"/>
                  <a:pt x="948055" y="649194"/>
                </a:cubicBezTo>
                <a:cubicBezTo>
                  <a:pt x="924433" y="659457"/>
                  <a:pt x="901148" y="669656"/>
                  <a:pt x="878205" y="679791"/>
                </a:cubicBezTo>
                <a:cubicBezTo>
                  <a:pt x="336614" y="805980"/>
                  <a:pt x="8636" y="902522"/>
                  <a:pt x="1905" y="904486"/>
                </a:cubicBezTo>
                <a:lnTo>
                  <a:pt x="4572" y="913608"/>
                </a:lnTo>
                <a:cubicBezTo>
                  <a:pt x="10922" y="911644"/>
                  <a:pt x="319723" y="820930"/>
                  <a:pt x="831787" y="700379"/>
                </a:cubicBezTo>
                <a:cubicBezTo>
                  <a:pt x="599631" y="804523"/>
                  <a:pt x="405067" y="901888"/>
                  <a:pt x="262446" y="977019"/>
                </a:cubicBezTo>
                <a:cubicBezTo>
                  <a:pt x="175154" y="972667"/>
                  <a:pt x="87694" y="968891"/>
                  <a:pt x="64" y="965680"/>
                </a:cubicBezTo>
                <a:lnTo>
                  <a:pt x="64" y="975182"/>
                </a:lnTo>
                <a:cubicBezTo>
                  <a:pt x="82190" y="978305"/>
                  <a:pt x="164168" y="981814"/>
                  <a:pt x="245999" y="985698"/>
                </a:cubicBezTo>
                <a:cubicBezTo>
                  <a:pt x="197612" y="1011353"/>
                  <a:pt x="155639" y="1034159"/>
                  <a:pt x="120650" y="1053480"/>
                </a:cubicBezTo>
                <a:cubicBezTo>
                  <a:pt x="80518" y="1051244"/>
                  <a:pt x="40301" y="1049128"/>
                  <a:pt x="0" y="1047145"/>
                </a:cubicBezTo>
                <a:lnTo>
                  <a:pt x="0" y="1056647"/>
                </a:lnTo>
                <a:cubicBezTo>
                  <a:pt x="35052" y="1058376"/>
                  <a:pt x="70041" y="1060195"/>
                  <a:pt x="104966" y="1062095"/>
                </a:cubicBezTo>
                <a:cubicBezTo>
                  <a:pt x="45593" y="1095099"/>
                  <a:pt x="9716" y="1116447"/>
                  <a:pt x="0" y="1122022"/>
                </a:cubicBezTo>
                <a:lnTo>
                  <a:pt x="0" y="1127596"/>
                </a:lnTo>
                <a:lnTo>
                  <a:pt x="2477" y="1131651"/>
                </a:lnTo>
                <a:cubicBezTo>
                  <a:pt x="3874" y="1130827"/>
                  <a:pt x="46228" y="1105488"/>
                  <a:pt x="123126" y="1063109"/>
                </a:cubicBezTo>
                <a:cubicBezTo>
                  <a:pt x="467254" y="1082195"/>
                  <a:pt x="808038" y="1109859"/>
                  <a:pt x="1145477" y="1146094"/>
                </a:cubicBezTo>
                <a:cubicBezTo>
                  <a:pt x="1051370" y="1172827"/>
                  <a:pt x="961943" y="1198609"/>
                  <a:pt x="877189" y="1223442"/>
                </a:cubicBezTo>
                <a:cubicBezTo>
                  <a:pt x="588772" y="1193035"/>
                  <a:pt x="296397" y="1168753"/>
                  <a:pt x="64" y="1150592"/>
                </a:cubicBezTo>
                <a:lnTo>
                  <a:pt x="64" y="1159967"/>
                </a:lnTo>
                <a:cubicBezTo>
                  <a:pt x="287930" y="1177749"/>
                  <a:pt x="572114" y="1201270"/>
                  <a:pt x="852614" y="1230537"/>
                </a:cubicBezTo>
                <a:cubicBezTo>
                  <a:pt x="711264" y="1272029"/>
                  <a:pt x="584264" y="1310291"/>
                  <a:pt x="474155" y="1343992"/>
                </a:cubicBezTo>
                <a:cubicBezTo>
                  <a:pt x="429916" y="1339431"/>
                  <a:pt x="385466" y="1334997"/>
                  <a:pt x="340805" y="1330689"/>
                </a:cubicBezTo>
                <a:cubicBezTo>
                  <a:pt x="227944" y="1294879"/>
                  <a:pt x="114364" y="1260183"/>
                  <a:pt x="64" y="1226609"/>
                </a:cubicBezTo>
                <a:lnTo>
                  <a:pt x="64" y="1236428"/>
                </a:lnTo>
                <a:cubicBezTo>
                  <a:pt x="98997" y="1265612"/>
                  <a:pt x="197464" y="1295550"/>
                  <a:pt x="295466" y="1326255"/>
                </a:cubicBezTo>
                <a:cubicBezTo>
                  <a:pt x="197591" y="1316924"/>
                  <a:pt x="99124" y="1308264"/>
                  <a:pt x="64" y="1300282"/>
                </a:cubicBezTo>
                <a:lnTo>
                  <a:pt x="64" y="1309721"/>
                </a:lnTo>
                <a:cubicBezTo>
                  <a:pt x="113856" y="1319014"/>
                  <a:pt x="226865" y="1329106"/>
                  <a:pt x="339090" y="1340001"/>
                </a:cubicBezTo>
                <a:cubicBezTo>
                  <a:pt x="363347" y="1347730"/>
                  <a:pt x="387541" y="1355395"/>
                  <a:pt x="411734" y="1363187"/>
                </a:cubicBezTo>
                <a:cubicBezTo>
                  <a:pt x="308356" y="1394861"/>
                  <a:pt x="222441" y="1422227"/>
                  <a:pt x="156401" y="1443385"/>
                </a:cubicBezTo>
                <a:cubicBezTo>
                  <a:pt x="104458" y="1425901"/>
                  <a:pt x="52345" y="1408689"/>
                  <a:pt x="64" y="1391756"/>
                </a:cubicBezTo>
                <a:lnTo>
                  <a:pt x="64" y="1401765"/>
                </a:lnTo>
                <a:cubicBezTo>
                  <a:pt x="47181" y="1417096"/>
                  <a:pt x="94191" y="1432597"/>
                  <a:pt x="141097" y="1448263"/>
                </a:cubicBezTo>
                <a:cubicBezTo>
                  <a:pt x="52642" y="1476642"/>
                  <a:pt x="3937" y="1492606"/>
                  <a:pt x="1714" y="1493683"/>
                </a:cubicBezTo>
                <a:lnTo>
                  <a:pt x="4763" y="1502678"/>
                </a:lnTo>
                <a:cubicBezTo>
                  <a:pt x="7049" y="1501918"/>
                  <a:pt x="60198" y="1484181"/>
                  <a:pt x="156337" y="1453394"/>
                </a:cubicBezTo>
                <a:cubicBezTo>
                  <a:pt x="233002" y="1479157"/>
                  <a:pt x="309202" y="1505466"/>
                  <a:pt x="384937" y="1532325"/>
                </a:cubicBezTo>
                <a:cubicBezTo>
                  <a:pt x="574421" y="1599303"/>
                  <a:pt x="754634" y="1666876"/>
                  <a:pt x="925576" y="1735038"/>
                </a:cubicBezTo>
                <a:cubicBezTo>
                  <a:pt x="871601" y="1779888"/>
                  <a:pt x="820312" y="1823896"/>
                  <a:pt x="771716" y="1867055"/>
                </a:cubicBezTo>
                <a:cubicBezTo>
                  <a:pt x="566230" y="1779508"/>
                  <a:pt x="342964" y="1690758"/>
                  <a:pt x="102362" y="1603338"/>
                </a:cubicBezTo>
                <a:cubicBezTo>
                  <a:pt x="68390" y="1590985"/>
                  <a:pt x="34227" y="1578886"/>
                  <a:pt x="64" y="1566723"/>
                </a:cubicBezTo>
                <a:lnTo>
                  <a:pt x="64" y="1576859"/>
                </a:lnTo>
                <a:cubicBezTo>
                  <a:pt x="32957" y="1588514"/>
                  <a:pt x="65850" y="1600171"/>
                  <a:pt x="98489" y="1612017"/>
                </a:cubicBezTo>
                <a:cubicBezTo>
                  <a:pt x="337693" y="1698930"/>
                  <a:pt x="559499" y="1787046"/>
                  <a:pt x="763842" y="1874086"/>
                </a:cubicBezTo>
                <a:lnTo>
                  <a:pt x="751777" y="1884792"/>
                </a:lnTo>
                <a:cubicBezTo>
                  <a:pt x="659702" y="1922123"/>
                  <a:pt x="575670" y="1957116"/>
                  <a:pt x="499682" y="1989759"/>
                </a:cubicBezTo>
                <a:cubicBezTo>
                  <a:pt x="345504" y="1923307"/>
                  <a:pt x="178943" y="1855652"/>
                  <a:pt x="64" y="1787996"/>
                </a:cubicBezTo>
                <a:lnTo>
                  <a:pt x="64" y="1798132"/>
                </a:lnTo>
                <a:cubicBezTo>
                  <a:pt x="174371" y="1864077"/>
                  <a:pt x="336614" y="1930085"/>
                  <a:pt x="487617" y="1994954"/>
                </a:cubicBezTo>
                <a:cubicBezTo>
                  <a:pt x="198374" y="2119115"/>
                  <a:pt x="31306" y="2203621"/>
                  <a:pt x="64" y="2219711"/>
                </a:cubicBezTo>
                <a:lnTo>
                  <a:pt x="64" y="2230417"/>
                </a:lnTo>
                <a:cubicBezTo>
                  <a:pt x="14034" y="2223132"/>
                  <a:pt x="186182" y="2134445"/>
                  <a:pt x="499618" y="2000085"/>
                </a:cubicBezTo>
                <a:cubicBezTo>
                  <a:pt x="528998" y="2012754"/>
                  <a:pt x="557932" y="2025424"/>
                  <a:pt x="586423" y="2038093"/>
                </a:cubicBezTo>
                <a:cubicBezTo>
                  <a:pt x="227203" y="2383465"/>
                  <a:pt x="58738" y="2632485"/>
                  <a:pt x="56452" y="2635906"/>
                </a:cubicBezTo>
                <a:lnTo>
                  <a:pt x="64326" y="2641227"/>
                </a:lnTo>
                <a:cubicBezTo>
                  <a:pt x="65151" y="2640023"/>
                  <a:pt x="145606" y="2520359"/>
                  <a:pt x="312420" y="2334181"/>
                </a:cubicBezTo>
                <a:cubicBezTo>
                  <a:pt x="383794" y="2254616"/>
                  <a:pt x="478219" y="2154907"/>
                  <a:pt x="595694" y="2042211"/>
                </a:cubicBezTo>
                <a:cubicBezTo>
                  <a:pt x="876999" y="2166816"/>
                  <a:pt x="1114362" y="2286226"/>
                  <a:pt x="1308608" y="2392207"/>
                </a:cubicBezTo>
                <a:cubicBezTo>
                  <a:pt x="1021461" y="2538350"/>
                  <a:pt x="872553" y="2633372"/>
                  <a:pt x="870458" y="2634576"/>
                </a:cubicBezTo>
                <a:lnTo>
                  <a:pt x="875094" y="2641734"/>
                </a:lnTo>
                <a:lnTo>
                  <a:pt x="876935" y="2641734"/>
                </a:lnTo>
                <a:cubicBezTo>
                  <a:pt x="891731" y="2632358"/>
                  <a:pt x="1041464" y="2538477"/>
                  <a:pt x="1318578" y="2397718"/>
                </a:cubicBezTo>
                <a:cubicBezTo>
                  <a:pt x="1428433" y="2457899"/>
                  <a:pt x="1524064" y="2513328"/>
                  <a:pt x="1606233" y="2563056"/>
                </a:cubicBezTo>
                <a:cubicBezTo>
                  <a:pt x="1627949" y="2576232"/>
                  <a:pt x="1648905" y="2589092"/>
                  <a:pt x="1669288" y="2601761"/>
                </a:cubicBezTo>
                <a:cubicBezTo>
                  <a:pt x="1652968" y="2623109"/>
                  <a:pt x="1644523" y="2634956"/>
                  <a:pt x="1643888" y="2635716"/>
                </a:cubicBezTo>
                <a:lnTo>
                  <a:pt x="1651635" y="2641164"/>
                </a:lnTo>
                <a:cubicBezTo>
                  <a:pt x="1651953" y="2640784"/>
                  <a:pt x="1660462" y="2628494"/>
                  <a:pt x="1677035" y="2606829"/>
                </a:cubicBezTo>
                <a:cubicBezTo>
                  <a:pt x="1696041" y="2618694"/>
                  <a:pt x="1714417" y="2630287"/>
                  <a:pt x="1732153" y="2641607"/>
                </a:cubicBezTo>
                <a:lnTo>
                  <a:pt x="1749806" y="2641607"/>
                </a:lnTo>
                <a:cubicBezTo>
                  <a:pt x="1728280" y="2627797"/>
                  <a:pt x="1706055" y="2613734"/>
                  <a:pt x="1682877" y="2599227"/>
                </a:cubicBezTo>
                <a:cubicBezTo>
                  <a:pt x="1714056" y="2558685"/>
                  <a:pt x="1768729" y="2490460"/>
                  <a:pt x="1847024" y="2402279"/>
                </a:cubicBezTo>
                <a:cubicBezTo>
                  <a:pt x="1929530" y="2448441"/>
                  <a:pt x="2004358" y="2491707"/>
                  <a:pt x="2071497" y="2532079"/>
                </a:cubicBezTo>
                <a:cubicBezTo>
                  <a:pt x="2135632" y="2570385"/>
                  <a:pt x="2194897" y="2606892"/>
                  <a:pt x="2249297" y="2641607"/>
                </a:cubicBezTo>
                <a:lnTo>
                  <a:pt x="2267014" y="2641607"/>
                </a:lnTo>
                <a:cubicBezTo>
                  <a:pt x="2209102" y="2604739"/>
                  <a:pt x="2145602" y="2565590"/>
                  <a:pt x="2076514" y="2524160"/>
                </a:cubicBezTo>
                <a:cubicBezTo>
                  <a:pt x="2009712" y="2484188"/>
                  <a:pt x="1935226" y="2440922"/>
                  <a:pt x="1853184" y="2395058"/>
                </a:cubicBezTo>
                <a:cubicBezTo>
                  <a:pt x="1873841" y="2371873"/>
                  <a:pt x="1896091" y="2347420"/>
                  <a:pt x="1919923" y="2321701"/>
                </a:cubicBezTo>
                <a:cubicBezTo>
                  <a:pt x="1948688" y="2290787"/>
                  <a:pt x="1980946" y="2256896"/>
                  <a:pt x="2016506" y="2220345"/>
                </a:cubicBezTo>
                <a:cubicBezTo>
                  <a:pt x="2233676" y="2328543"/>
                  <a:pt x="2418906" y="2428442"/>
                  <a:pt x="2570353" y="2514278"/>
                </a:cubicBezTo>
                <a:cubicBezTo>
                  <a:pt x="2589530" y="2525174"/>
                  <a:pt x="2608371" y="2535943"/>
                  <a:pt x="2626868" y="2546586"/>
                </a:cubicBezTo>
                <a:cubicBezTo>
                  <a:pt x="2520569" y="2601191"/>
                  <a:pt x="2465197" y="2633435"/>
                  <a:pt x="2464054" y="2634069"/>
                </a:cubicBezTo>
                <a:lnTo>
                  <a:pt x="2468309" y="2641354"/>
                </a:lnTo>
                <a:lnTo>
                  <a:pt x="2470468" y="2641354"/>
                </a:lnTo>
                <a:cubicBezTo>
                  <a:pt x="2480056" y="2635842"/>
                  <a:pt x="2536190" y="2603725"/>
                  <a:pt x="2636647" y="2552224"/>
                </a:cubicBezTo>
                <a:cubicBezTo>
                  <a:pt x="2690794" y="2583308"/>
                  <a:pt x="2741467" y="2613101"/>
                  <a:pt x="2788666" y="2641607"/>
                </a:cubicBezTo>
                <a:lnTo>
                  <a:pt x="2807081" y="2641607"/>
                </a:lnTo>
                <a:cubicBezTo>
                  <a:pt x="2757380" y="2611580"/>
                  <a:pt x="2704129" y="2580160"/>
                  <a:pt x="2647315" y="2547346"/>
                </a:cubicBezTo>
                <a:cubicBezTo>
                  <a:pt x="2720086" y="2510161"/>
                  <a:pt x="2814701" y="2463537"/>
                  <a:pt x="2930398" y="2410008"/>
                </a:cubicBezTo>
                <a:cubicBezTo>
                  <a:pt x="2991993" y="2442486"/>
                  <a:pt x="3049778" y="2473546"/>
                  <a:pt x="3103753" y="2503192"/>
                </a:cubicBezTo>
                <a:cubicBezTo>
                  <a:pt x="3132709" y="2519112"/>
                  <a:pt x="3160903" y="2534721"/>
                  <a:pt x="3188335" y="2550006"/>
                </a:cubicBezTo>
                <a:cubicBezTo>
                  <a:pt x="3145346" y="2603915"/>
                  <a:pt x="3124264" y="2634576"/>
                  <a:pt x="3123502" y="2635779"/>
                </a:cubicBezTo>
                <a:lnTo>
                  <a:pt x="3131376" y="2641100"/>
                </a:lnTo>
                <a:cubicBezTo>
                  <a:pt x="3131820" y="2640467"/>
                  <a:pt x="3153029" y="2609427"/>
                  <a:pt x="3196590" y="2554631"/>
                </a:cubicBezTo>
                <a:cubicBezTo>
                  <a:pt x="3250394" y="2584784"/>
                  <a:pt x="3301194" y="2613778"/>
                  <a:pt x="3348990" y="2641607"/>
                </a:cubicBezTo>
                <a:lnTo>
                  <a:pt x="3368040" y="2641607"/>
                </a:lnTo>
                <a:cubicBezTo>
                  <a:pt x="3316478" y="2611536"/>
                  <a:pt x="3261443" y="2580033"/>
                  <a:pt x="3202940" y="2547092"/>
                </a:cubicBezTo>
                <a:cubicBezTo>
                  <a:pt x="3244850" y="2494894"/>
                  <a:pt x="3305747" y="2422994"/>
                  <a:pt x="3387090" y="2336778"/>
                </a:cubicBezTo>
                <a:cubicBezTo>
                  <a:pt x="3442907" y="2277484"/>
                  <a:pt x="3512693" y="2206915"/>
                  <a:pt x="3596640" y="2128174"/>
                </a:cubicBezTo>
                <a:cubicBezTo>
                  <a:pt x="3686810" y="2093161"/>
                  <a:pt x="3783184" y="2056971"/>
                  <a:pt x="3885756" y="2019596"/>
                </a:cubicBezTo>
                <a:cubicBezTo>
                  <a:pt x="4023887" y="2061830"/>
                  <a:pt x="4159714" y="2105812"/>
                  <a:pt x="4293235" y="2151549"/>
                </a:cubicBezTo>
                <a:cubicBezTo>
                  <a:pt x="4470610" y="2212192"/>
                  <a:pt x="4636815" y="2273006"/>
                  <a:pt x="4791837" y="2333991"/>
                </a:cubicBezTo>
                <a:cubicBezTo>
                  <a:pt x="4778502" y="2348624"/>
                  <a:pt x="4765866" y="2362814"/>
                  <a:pt x="4753737" y="2376560"/>
                </a:cubicBezTo>
                <a:lnTo>
                  <a:pt x="4745673" y="2379728"/>
                </a:lnTo>
                <a:cubicBezTo>
                  <a:pt x="4369372" y="2528278"/>
                  <a:pt x="4162870" y="2633119"/>
                  <a:pt x="4160838" y="2634195"/>
                </a:cubicBezTo>
                <a:lnTo>
                  <a:pt x="4164648" y="2641607"/>
                </a:lnTo>
                <a:lnTo>
                  <a:pt x="4167251" y="2641607"/>
                </a:lnTo>
                <a:cubicBezTo>
                  <a:pt x="4189095" y="2630648"/>
                  <a:pt x="4389501" y="2530875"/>
                  <a:pt x="4740085" y="2392207"/>
                </a:cubicBezTo>
                <a:cubicBezTo>
                  <a:pt x="4610164" y="2540947"/>
                  <a:pt x="4553014" y="2634766"/>
                  <a:pt x="4552125" y="2635969"/>
                </a:cubicBezTo>
                <a:lnTo>
                  <a:pt x="4560253" y="2640910"/>
                </a:lnTo>
                <a:cubicBezTo>
                  <a:pt x="4561015" y="2639643"/>
                  <a:pt x="4621657" y="2540631"/>
                  <a:pt x="4758817" y="2384542"/>
                </a:cubicBezTo>
                <a:cubicBezTo>
                  <a:pt x="4784598" y="2374406"/>
                  <a:pt x="4811567" y="2363846"/>
                  <a:pt x="4839716" y="2352868"/>
                </a:cubicBezTo>
                <a:cubicBezTo>
                  <a:pt x="5090097" y="2452197"/>
                  <a:pt x="5310632" y="2549816"/>
                  <a:pt x="5502021" y="2641417"/>
                </a:cubicBezTo>
                <a:lnTo>
                  <a:pt x="5523992" y="2641417"/>
                </a:lnTo>
                <a:cubicBezTo>
                  <a:pt x="5330762" y="2548423"/>
                  <a:pt x="5107242" y="2449030"/>
                  <a:pt x="4852797" y="2347864"/>
                </a:cubicBezTo>
                <a:cubicBezTo>
                  <a:pt x="4939729" y="2314543"/>
                  <a:pt x="5037519" y="2278181"/>
                  <a:pt x="5145278" y="2240173"/>
                </a:cubicBezTo>
                <a:cubicBezTo>
                  <a:pt x="5467604" y="2368008"/>
                  <a:pt x="5748528" y="2494640"/>
                  <a:pt x="5987796" y="2611644"/>
                </a:cubicBezTo>
                <a:cubicBezTo>
                  <a:pt x="5975096" y="2626910"/>
                  <a:pt x="5968746" y="2635272"/>
                  <a:pt x="5968429" y="2635652"/>
                </a:cubicBezTo>
                <a:lnTo>
                  <a:pt x="5976049" y="2641354"/>
                </a:lnTo>
                <a:cubicBezTo>
                  <a:pt x="5976049" y="2641037"/>
                  <a:pt x="5983097" y="2632168"/>
                  <a:pt x="5996559" y="2616015"/>
                </a:cubicBezTo>
                <a:lnTo>
                  <a:pt x="6033707" y="2634322"/>
                </a:lnTo>
                <a:lnTo>
                  <a:pt x="6037263" y="2641734"/>
                </a:lnTo>
                <a:lnTo>
                  <a:pt x="6040184" y="2641734"/>
                </a:lnTo>
                <a:lnTo>
                  <a:pt x="6044565" y="2639707"/>
                </a:lnTo>
                <a:lnTo>
                  <a:pt x="6048629" y="2641734"/>
                </a:lnTo>
                <a:lnTo>
                  <a:pt x="6069902" y="2641734"/>
                </a:lnTo>
                <a:lnTo>
                  <a:pt x="6055614" y="2634576"/>
                </a:lnTo>
                <a:cubicBezTo>
                  <a:pt x="6117400" y="2606259"/>
                  <a:pt x="6209411" y="2567807"/>
                  <a:pt x="6328093" y="2522767"/>
                </a:cubicBezTo>
                <a:cubicBezTo>
                  <a:pt x="6416612" y="2563480"/>
                  <a:pt x="6500495" y="2603136"/>
                  <a:pt x="6579807" y="2641734"/>
                </a:cubicBezTo>
                <a:lnTo>
                  <a:pt x="6601524" y="2641734"/>
                </a:lnTo>
                <a:cubicBezTo>
                  <a:pt x="6519482" y="2601742"/>
                  <a:pt x="6432487" y="2560522"/>
                  <a:pt x="6340539" y="2518079"/>
                </a:cubicBezTo>
                <a:cubicBezTo>
                  <a:pt x="6426391" y="2485708"/>
                  <a:pt x="6525705" y="2450107"/>
                  <a:pt x="6637211" y="2412542"/>
                </a:cubicBezTo>
                <a:cubicBezTo>
                  <a:pt x="6821805" y="2492170"/>
                  <a:pt x="6990398" y="2569201"/>
                  <a:pt x="7142353" y="2641734"/>
                </a:cubicBezTo>
                <a:lnTo>
                  <a:pt x="7164388" y="2641734"/>
                </a:lnTo>
                <a:cubicBezTo>
                  <a:pt x="7010337" y="2567934"/>
                  <a:pt x="6838887" y="2489319"/>
                  <a:pt x="6650673" y="2407981"/>
                </a:cubicBezTo>
                <a:cubicBezTo>
                  <a:pt x="6927342" y="2315240"/>
                  <a:pt x="7277545" y="2210843"/>
                  <a:pt x="7682611" y="2114174"/>
                </a:cubicBezTo>
                <a:cubicBezTo>
                  <a:pt x="7880732" y="2066834"/>
                  <a:pt x="8082280" y="2023441"/>
                  <a:pt x="8287321" y="1983994"/>
                </a:cubicBezTo>
                <a:cubicBezTo>
                  <a:pt x="7784592" y="2341592"/>
                  <a:pt x="7471855" y="2630965"/>
                  <a:pt x="7467664" y="2635272"/>
                </a:cubicBezTo>
                <a:lnTo>
                  <a:pt x="7474014" y="2641924"/>
                </a:lnTo>
                <a:lnTo>
                  <a:pt x="7474585" y="2641924"/>
                </a:lnTo>
                <a:cubicBezTo>
                  <a:pt x="7486206" y="2631155"/>
                  <a:pt x="7803960" y="2338488"/>
                  <a:pt x="8309991" y="1979940"/>
                </a:cubicBezTo>
                <a:cubicBezTo>
                  <a:pt x="8517636" y="1940284"/>
                  <a:pt x="8728202" y="1904702"/>
                  <a:pt x="8941753" y="1873199"/>
                </a:cubicBezTo>
                <a:cubicBezTo>
                  <a:pt x="9204706" y="1987732"/>
                  <a:pt x="9423336" y="2096056"/>
                  <a:pt x="9598216" y="2189938"/>
                </a:cubicBezTo>
                <a:cubicBezTo>
                  <a:pt x="9326880" y="2387139"/>
                  <a:pt x="9130220" y="2557355"/>
                  <a:pt x="9048877" y="2635462"/>
                </a:cubicBezTo>
                <a:lnTo>
                  <a:pt x="9055227" y="2641797"/>
                </a:lnTo>
                <a:lnTo>
                  <a:pt x="9055735" y="2641797"/>
                </a:lnTo>
                <a:cubicBezTo>
                  <a:pt x="9137523" y="2563119"/>
                  <a:pt x="9335135" y="2392461"/>
                  <a:pt x="9607550" y="2194689"/>
                </a:cubicBezTo>
                <a:cubicBezTo>
                  <a:pt x="9659493" y="2222606"/>
                  <a:pt x="9707562" y="2249168"/>
                  <a:pt x="9751695" y="2274380"/>
                </a:cubicBezTo>
                <a:cubicBezTo>
                  <a:pt x="10121202" y="2484441"/>
                  <a:pt x="10301795" y="2633119"/>
                  <a:pt x="10312209" y="2641797"/>
                </a:cubicBezTo>
                <a:lnTo>
                  <a:pt x="10313162" y="2641797"/>
                </a:lnTo>
                <a:lnTo>
                  <a:pt x="10318877" y="2635019"/>
                </a:lnTo>
                <a:cubicBezTo>
                  <a:pt x="10317099" y="2633499"/>
                  <a:pt x="10136378" y="2482161"/>
                  <a:pt x="9756902" y="2266398"/>
                </a:cubicBezTo>
                <a:cubicBezTo>
                  <a:pt x="9713722" y="2241820"/>
                  <a:pt x="9666795" y="2215847"/>
                  <a:pt x="9616059" y="2188481"/>
                </a:cubicBezTo>
                <a:cubicBezTo>
                  <a:pt x="9686417" y="2137803"/>
                  <a:pt x="9761665" y="2084971"/>
                  <a:pt x="9841103" y="2031695"/>
                </a:cubicBezTo>
                <a:cubicBezTo>
                  <a:pt x="9984867" y="2103722"/>
                  <a:pt x="10110025" y="2170744"/>
                  <a:pt x="10216134" y="2230164"/>
                </a:cubicBezTo>
                <a:cubicBezTo>
                  <a:pt x="10501503" y="2390053"/>
                  <a:pt x="10693781" y="2519663"/>
                  <a:pt x="10792778" y="2590295"/>
                </a:cubicBezTo>
                <a:cubicBezTo>
                  <a:pt x="10765219" y="2618675"/>
                  <a:pt x="10750804" y="2635019"/>
                  <a:pt x="10750359" y="2635526"/>
                </a:cubicBezTo>
                <a:lnTo>
                  <a:pt x="10757598" y="2641861"/>
                </a:lnTo>
                <a:cubicBezTo>
                  <a:pt x="10757980" y="2641417"/>
                  <a:pt x="10772584" y="2624757"/>
                  <a:pt x="10800588" y="2595997"/>
                </a:cubicBezTo>
                <a:cubicBezTo>
                  <a:pt x="10831258" y="2617978"/>
                  <a:pt x="10851959" y="2633625"/>
                  <a:pt x="10862818" y="2641924"/>
                </a:cubicBezTo>
                <a:lnTo>
                  <a:pt x="10877169" y="2641924"/>
                </a:lnTo>
                <a:lnTo>
                  <a:pt x="10877613" y="2641354"/>
                </a:lnTo>
                <a:cubicBezTo>
                  <a:pt x="10876915" y="2640847"/>
                  <a:pt x="10853357" y="2622349"/>
                  <a:pt x="10807319" y="2589155"/>
                </a:cubicBezTo>
                <a:cubicBezTo>
                  <a:pt x="10853420" y="2542151"/>
                  <a:pt x="10931081" y="2467147"/>
                  <a:pt x="11037824" y="2377700"/>
                </a:cubicBezTo>
                <a:cubicBezTo>
                  <a:pt x="11279569" y="2517889"/>
                  <a:pt x="11421808" y="2615825"/>
                  <a:pt x="11458893" y="2641924"/>
                </a:cubicBezTo>
                <a:lnTo>
                  <a:pt x="11473879" y="2641924"/>
                </a:lnTo>
                <a:lnTo>
                  <a:pt x="11474323" y="2641227"/>
                </a:lnTo>
                <a:cubicBezTo>
                  <a:pt x="11472418" y="2639833"/>
                  <a:pt x="11326432" y="2534169"/>
                  <a:pt x="11045634" y="2371239"/>
                </a:cubicBezTo>
                <a:cubicBezTo>
                  <a:pt x="11071860" y="2349403"/>
                  <a:pt x="11099736" y="2326788"/>
                  <a:pt x="11129391" y="2303394"/>
                </a:cubicBezTo>
                <a:cubicBezTo>
                  <a:pt x="11174285" y="2268109"/>
                  <a:pt x="11225022" y="2229910"/>
                  <a:pt x="11281283" y="2189875"/>
                </a:cubicBezTo>
                <a:cubicBezTo>
                  <a:pt x="11775567" y="2444912"/>
                  <a:pt x="12045632" y="2628874"/>
                  <a:pt x="12064619" y="2641924"/>
                </a:cubicBezTo>
                <a:lnTo>
                  <a:pt x="12066207" y="2641924"/>
                </a:lnTo>
                <a:lnTo>
                  <a:pt x="12071159" y="2634892"/>
                </a:lnTo>
                <a:cubicBezTo>
                  <a:pt x="12068429" y="2632992"/>
                  <a:pt x="11798109" y="2446179"/>
                  <a:pt x="11290109" y="2183666"/>
                </a:cubicBezTo>
                <a:cubicBezTo>
                  <a:pt x="11556111" y="1995106"/>
                  <a:pt x="11843448" y="1838383"/>
                  <a:pt x="12146153" y="1716730"/>
                </a:cubicBezTo>
                <a:lnTo>
                  <a:pt x="12188634" y="1718631"/>
                </a:lnTo>
                <a:lnTo>
                  <a:pt x="12189143" y="1709128"/>
                </a:lnTo>
                <a:lnTo>
                  <a:pt x="12167933" y="1708178"/>
                </a:lnTo>
                <a:cubicBezTo>
                  <a:pt x="12175490" y="1705264"/>
                  <a:pt x="12182983" y="1702224"/>
                  <a:pt x="12190603" y="1699310"/>
                </a:cubicBezTo>
                <a:lnTo>
                  <a:pt x="12187174" y="1690441"/>
                </a:lnTo>
                <a:cubicBezTo>
                  <a:pt x="12172886" y="1695971"/>
                  <a:pt x="12158726" y="1701546"/>
                  <a:pt x="12144566" y="1707165"/>
                </a:cubicBezTo>
                <a:cubicBezTo>
                  <a:pt x="11545887" y="1680679"/>
                  <a:pt x="10946257" y="1684904"/>
                  <a:pt x="10348023" y="1719834"/>
                </a:cubicBezTo>
                <a:cubicBezTo>
                  <a:pt x="10535920" y="1613980"/>
                  <a:pt x="10726737" y="1517122"/>
                  <a:pt x="10918634" y="1429955"/>
                </a:cubicBezTo>
                <a:cubicBezTo>
                  <a:pt x="11010646" y="1388228"/>
                  <a:pt x="11102975" y="1348807"/>
                  <a:pt x="11195621" y="1311685"/>
                </a:cubicBezTo>
                <a:cubicBezTo>
                  <a:pt x="11527092" y="1320129"/>
                  <a:pt x="11858054" y="1337613"/>
                  <a:pt x="12188507" y="1364137"/>
                </a:cubicBezTo>
                <a:lnTo>
                  <a:pt x="12189270" y="1354635"/>
                </a:lnTo>
                <a:cubicBezTo>
                  <a:pt x="11866245" y="1328491"/>
                  <a:pt x="11542395" y="1311197"/>
                  <a:pt x="11217720" y="1302753"/>
                </a:cubicBezTo>
                <a:cubicBezTo>
                  <a:pt x="11464481" y="1204285"/>
                  <a:pt x="11717210" y="1121369"/>
                  <a:pt x="11974385" y="1054493"/>
                </a:cubicBezTo>
                <a:cubicBezTo>
                  <a:pt x="12045632" y="1060277"/>
                  <a:pt x="12116943" y="1066358"/>
                  <a:pt x="12188317" y="1072737"/>
                </a:cubicBezTo>
                <a:lnTo>
                  <a:pt x="12189206" y="1063235"/>
                </a:lnTo>
                <a:cubicBezTo>
                  <a:pt x="12126976" y="1057661"/>
                  <a:pt x="12064809" y="1052339"/>
                  <a:pt x="12002643" y="1047272"/>
                </a:cubicBezTo>
                <a:cubicBezTo>
                  <a:pt x="12065127" y="1031435"/>
                  <a:pt x="12127484" y="1016656"/>
                  <a:pt x="12189778" y="1002928"/>
                </a:cubicBezTo>
                <a:lnTo>
                  <a:pt x="12187745" y="993679"/>
                </a:lnTo>
                <a:cubicBezTo>
                  <a:pt x="12116498" y="1009263"/>
                  <a:pt x="12045124" y="1026322"/>
                  <a:pt x="11973560" y="1044864"/>
                </a:cubicBezTo>
                <a:cubicBezTo>
                  <a:pt x="11356848" y="995010"/>
                  <a:pt x="10743311" y="970811"/>
                  <a:pt x="10136251" y="972204"/>
                </a:cubicBezTo>
                <a:cubicBezTo>
                  <a:pt x="10247503" y="928621"/>
                  <a:pt x="10357866" y="888858"/>
                  <a:pt x="10467340" y="852921"/>
                </a:cubicBezTo>
                <a:cubicBezTo>
                  <a:pt x="10623677" y="801609"/>
                  <a:pt x="10777919" y="758260"/>
                  <a:pt x="10930065" y="722868"/>
                </a:cubicBezTo>
                <a:cubicBezTo>
                  <a:pt x="11346688" y="744831"/>
                  <a:pt x="11766106" y="776986"/>
                  <a:pt x="12188254" y="819346"/>
                </a:cubicBezTo>
                <a:lnTo>
                  <a:pt x="12189270" y="809844"/>
                </a:lnTo>
                <a:cubicBezTo>
                  <a:pt x="11778297" y="768668"/>
                  <a:pt x="11369802" y="736994"/>
                  <a:pt x="10963720" y="714823"/>
                </a:cubicBezTo>
                <a:cubicBezTo>
                  <a:pt x="11392408" y="618091"/>
                  <a:pt x="11802682" y="584960"/>
                  <a:pt x="12188444" y="616317"/>
                </a:cubicBezTo>
                <a:lnTo>
                  <a:pt x="12189206" y="606815"/>
                </a:lnTo>
                <a:cubicBezTo>
                  <a:pt x="11792839" y="574571"/>
                  <a:pt x="11370628" y="610299"/>
                  <a:pt x="10929239" y="712986"/>
                </a:cubicBezTo>
                <a:cubicBezTo>
                  <a:pt x="10463594" y="688407"/>
                  <a:pt x="10002139" y="676516"/>
                  <a:pt x="9544939" y="677321"/>
                </a:cubicBezTo>
                <a:cubicBezTo>
                  <a:pt x="10155619" y="528390"/>
                  <a:pt x="10806367" y="432925"/>
                  <a:pt x="11488674" y="392256"/>
                </a:cubicBezTo>
                <a:cubicBezTo>
                  <a:pt x="11723053" y="408769"/>
                  <a:pt x="11957495" y="428385"/>
                  <a:pt x="12192063" y="451106"/>
                </a:cubicBezTo>
                <a:close/>
                <a:moveTo>
                  <a:pt x="6546088" y="486771"/>
                </a:moveTo>
                <a:cubicBezTo>
                  <a:pt x="6749288" y="463712"/>
                  <a:pt x="6953377" y="443061"/>
                  <a:pt x="7158292" y="424817"/>
                </a:cubicBezTo>
                <a:cubicBezTo>
                  <a:pt x="7848346" y="363243"/>
                  <a:pt x="8545385" y="329035"/>
                  <a:pt x="9249410" y="322194"/>
                </a:cubicBezTo>
                <a:cubicBezTo>
                  <a:pt x="8978900" y="362483"/>
                  <a:pt x="8716073" y="410564"/>
                  <a:pt x="8460994" y="466436"/>
                </a:cubicBezTo>
                <a:cubicBezTo>
                  <a:pt x="8077327" y="549851"/>
                  <a:pt x="7698931" y="656042"/>
                  <a:pt x="7327964" y="784442"/>
                </a:cubicBezTo>
                <a:cubicBezTo>
                  <a:pt x="7315835" y="785645"/>
                  <a:pt x="7303770" y="786912"/>
                  <a:pt x="7291642" y="788053"/>
                </a:cubicBezTo>
                <a:cubicBezTo>
                  <a:pt x="6943345" y="712922"/>
                  <a:pt x="6590602" y="647275"/>
                  <a:pt x="6233414" y="591105"/>
                </a:cubicBezTo>
                <a:cubicBezTo>
                  <a:pt x="6336284" y="554827"/>
                  <a:pt x="6440488" y="520049"/>
                  <a:pt x="6546088" y="486771"/>
                </a:cubicBezTo>
                <a:close/>
                <a:moveTo>
                  <a:pt x="9814941" y="1759237"/>
                </a:moveTo>
                <a:cubicBezTo>
                  <a:pt x="9599041" y="1666496"/>
                  <a:pt x="9359836" y="1570270"/>
                  <a:pt x="9098597" y="1474172"/>
                </a:cubicBezTo>
                <a:cubicBezTo>
                  <a:pt x="9163241" y="1437050"/>
                  <a:pt x="9227757" y="1401151"/>
                  <a:pt x="9292209" y="1366481"/>
                </a:cubicBezTo>
                <a:lnTo>
                  <a:pt x="9326817" y="1363567"/>
                </a:lnTo>
                <a:cubicBezTo>
                  <a:pt x="9677273" y="1484371"/>
                  <a:pt x="9994392" y="1606759"/>
                  <a:pt x="10275507" y="1723952"/>
                </a:cubicBezTo>
                <a:cubicBezTo>
                  <a:pt x="10121138" y="1733537"/>
                  <a:pt x="9967595" y="1745300"/>
                  <a:pt x="9814941" y="1759237"/>
                </a:cubicBezTo>
                <a:close/>
                <a:moveTo>
                  <a:pt x="10295255" y="1731997"/>
                </a:moveTo>
                <a:lnTo>
                  <a:pt x="10301605" y="1734658"/>
                </a:lnTo>
                <a:cubicBezTo>
                  <a:pt x="10224008" y="1779001"/>
                  <a:pt x="10146982" y="1824865"/>
                  <a:pt x="10070529" y="1872249"/>
                </a:cubicBezTo>
                <a:cubicBezTo>
                  <a:pt x="9994773" y="1837832"/>
                  <a:pt x="9915652" y="1802883"/>
                  <a:pt x="9833229" y="1767408"/>
                </a:cubicBezTo>
                <a:cubicBezTo>
                  <a:pt x="9986391" y="1753428"/>
                  <a:pt x="10140379" y="1741626"/>
                  <a:pt x="10295255" y="1731997"/>
                </a:cubicBezTo>
                <a:close/>
                <a:moveTo>
                  <a:pt x="2138045" y="2013831"/>
                </a:moveTo>
                <a:cubicBezTo>
                  <a:pt x="1894205" y="1904176"/>
                  <a:pt x="1622933" y="1789834"/>
                  <a:pt x="1325944" y="1675428"/>
                </a:cubicBezTo>
                <a:cubicBezTo>
                  <a:pt x="1458024" y="1627619"/>
                  <a:pt x="1601641" y="1577619"/>
                  <a:pt x="1756791" y="1525420"/>
                </a:cubicBezTo>
                <a:cubicBezTo>
                  <a:pt x="2043729" y="1573311"/>
                  <a:pt x="2324208" y="1626821"/>
                  <a:pt x="2598230" y="1685943"/>
                </a:cubicBezTo>
                <a:cubicBezTo>
                  <a:pt x="2480501" y="1779571"/>
                  <a:pt x="2373884" y="1870602"/>
                  <a:pt x="2278380" y="1957008"/>
                </a:cubicBezTo>
                <a:cubicBezTo>
                  <a:pt x="2230203" y="1976184"/>
                  <a:pt x="2183429" y="1995124"/>
                  <a:pt x="2138045" y="2013831"/>
                </a:cubicBezTo>
                <a:close/>
                <a:moveTo>
                  <a:pt x="2258187" y="1975316"/>
                </a:moveTo>
                <a:cubicBezTo>
                  <a:pt x="2235073" y="1996430"/>
                  <a:pt x="2212613" y="2017208"/>
                  <a:pt x="2190814" y="2037650"/>
                </a:cubicBezTo>
                <a:lnTo>
                  <a:pt x="2149983" y="2019216"/>
                </a:lnTo>
                <a:cubicBezTo>
                  <a:pt x="2185245" y="2004690"/>
                  <a:pt x="2221313" y="1990057"/>
                  <a:pt x="2258187" y="1975316"/>
                </a:cubicBezTo>
                <a:close/>
                <a:moveTo>
                  <a:pt x="5040694" y="1641663"/>
                </a:moveTo>
                <a:cubicBezTo>
                  <a:pt x="4941716" y="1669112"/>
                  <a:pt x="4845495" y="1696712"/>
                  <a:pt x="4752023" y="1724459"/>
                </a:cubicBezTo>
                <a:cubicBezTo>
                  <a:pt x="4590396" y="1676866"/>
                  <a:pt x="4427411" y="1631464"/>
                  <a:pt x="4263073" y="1588261"/>
                </a:cubicBezTo>
                <a:cubicBezTo>
                  <a:pt x="4482465" y="1434440"/>
                  <a:pt x="4710157" y="1292750"/>
                  <a:pt x="4945126" y="1163831"/>
                </a:cubicBezTo>
                <a:cubicBezTo>
                  <a:pt x="5259026" y="1095752"/>
                  <a:pt x="5577923" y="1034792"/>
                  <a:pt x="5901817" y="980947"/>
                </a:cubicBezTo>
                <a:cubicBezTo>
                  <a:pt x="6115476" y="1020222"/>
                  <a:pt x="6325299" y="1062747"/>
                  <a:pt x="6531293" y="1108529"/>
                </a:cubicBezTo>
                <a:cubicBezTo>
                  <a:pt x="6388862" y="1175804"/>
                  <a:pt x="6250877" y="1246456"/>
                  <a:pt x="6117273" y="1320490"/>
                </a:cubicBezTo>
                <a:cubicBezTo>
                  <a:pt x="6059697" y="1352500"/>
                  <a:pt x="6003989" y="1384490"/>
                  <a:pt x="5950141" y="1416462"/>
                </a:cubicBezTo>
                <a:cubicBezTo>
                  <a:pt x="5642039" y="1484162"/>
                  <a:pt x="5338890" y="1559229"/>
                  <a:pt x="5040694" y="1641663"/>
                </a:cubicBezTo>
                <a:close/>
                <a:moveTo>
                  <a:pt x="5924614" y="1432046"/>
                </a:moveTo>
                <a:cubicBezTo>
                  <a:pt x="5696801" y="1568205"/>
                  <a:pt x="5478685" y="1719904"/>
                  <a:pt x="5271834" y="1886059"/>
                </a:cubicBezTo>
                <a:lnTo>
                  <a:pt x="5218494" y="1868765"/>
                </a:lnTo>
                <a:cubicBezTo>
                  <a:pt x="5069777" y="1820412"/>
                  <a:pt x="4919917" y="1773952"/>
                  <a:pt x="4768914" y="1729400"/>
                </a:cubicBezTo>
                <a:cubicBezTo>
                  <a:pt x="4857814" y="1703091"/>
                  <a:pt x="4949273" y="1676929"/>
                  <a:pt x="5043297" y="1650912"/>
                </a:cubicBezTo>
                <a:cubicBezTo>
                  <a:pt x="5332051" y="1570923"/>
                  <a:pt x="5625827" y="1497972"/>
                  <a:pt x="5924614" y="1432046"/>
                </a:cubicBezTo>
                <a:close/>
                <a:moveTo>
                  <a:pt x="2143379" y="1400372"/>
                </a:moveTo>
                <a:cubicBezTo>
                  <a:pt x="2225212" y="1374779"/>
                  <a:pt x="2309432" y="1349016"/>
                  <a:pt x="2396046" y="1323088"/>
                </a:cubicBezTo>
                <a:cubicBezTo>
                  <a:pt x="2580113" y="1355522"/>
                  <a:pt x="2762822" y="1390616"/>
                  <a:pt x="2944178" y="1428371"/>
                </a:cubicBezTo>
                <a:cubicBezTo>
                  <a:pt x="2896851" y="1461439"/>
                  <a:pt x="2850007" y="1495013"/>
                  <a:pt x="2803652" y="1529094"/>
                </a:cubicBezTo>
                <a:cubicBezTo>
                  <a:pt x="2586736" y="1482261"/>
                  <a:pt x="2366709" y="1439223"/>
                  <a:pt x="2143570" y="1399992"/>
                </a:cubicBezTo>
                <a:close/>
                <a:moveTo>
                  <a:pt x="2793492" y="1536633"/>
                </a:moveTo>
                <a:cubicBezTo>
                  <a:pt x="2776728" y="1548922"/>
                  <a:pt x="2759964" y="1561212"/>
                  <a:pt x="2743391" y="1573691"/>
                </a:cubicBezTo>
                <a:cubicBezTo>
                  <a:pt x="2696572" y="1608830"/>
                  <a:pt x="2651335" y="1643735"/>
                  <a:pt x="2607691" y="1678405"/>
                </a:cubicBezTo>
                <a:cubicBezTo>
                  <a:pt x="2336756" y="1619872"/>
                  <a:pt x="2059476" y="1566786"/>
                  <a:pt x="1775841" y="1519149"/>
                </a:cubicBezTo>
                <a:cubicBezTo>
                  <a:pt x="1886248" y="1482280"/>
                  <a:pt x="2002199" y="1444760"/>
                  <a:pt x="2123694" y="1406580"/>
                </a:cubicBezTo>
                <a:cubicBezTo>
                  <a:pt x="2350091" y="1445900"/>
                  <a:pt x="2573420" y="1489204"/>
                  <a:pt x="2793683" y="1536506"/>
                </a:cubicBezTo>
                <a:close/>
                <a:moveTo>
                  <a:pt x="3638614" y="549802"/>
                </a:moveTo>
                <a:cubicBezTo>
                  <a:pt x="3919665" y="564118"/>
                  <a:pt x="4197395" y="583925"/>
                  <a:pt x="4471797" y="609222"/>
                </a:cubicBezTo>
                <a:cubicBezTo>
                  <a:pt x="4371893" y="648878"/>
                  <a:pt x="4273125" y="690478"/>
                  <a:pt x="4175506" y="734017"/>
                </a:cubicBezTo>
                <a:cubicBezTo>
                  <a:pt x="3830276" y="701285"/>
                  <a:pt x="3477749" y="676054"/>
                  <a:pt x="3117914" y="658317"/>
                </a:cubicBezTo>
                <a:cubicBezTo>
                  <a:pt x="3294317" y="619759"/>
                  <a:pt x="3467881" y="583587"/>
                  <a:pt x="3638614" y="549802"/>
                </a:cubicBezTo>
                <a:close/>
                <a:moveTo>
                  <a:pt x="3081592" y="656479"/>
                </a:moveTo>
                <a:cubicBezTo>
                  <a:pt x="2968352" y="651032"/>
                  <a:pt x="2854408" y="646344"/>
                  <a:pt x="2739771" y="642416"/>
                </a:cubicBezTo>
                <a:cubicBezTo>
                  <a:pt x="2831338" y="602634"/>
                  <a:pt x="2924048" y="564266"/>
                  <a:pt x="3017901" y="527313"/>
                </a:cubicBezTo>
                <a:cubicBezTo>
                  <a:pt x="3213227" y="531537"/>
                  <a:pt x="3407092" y="538399"/>
                  <a:pt x="3599498" y="547901"/>
                </a:cubicBezTo>
                <a:cubicBezTo>
                  <a:pt x="3429870" y="581729"/>
                  <a:pt x="3257214" y="617922"/>
                  <a:pt x="3081528" y="656479"/>
                </a:cubicBezTo>
                <a:close/>
                <a:moveTo>
                  <a:pt x="6837236" y="972521"/>
                </a:moveTo>
                <a:cubicBezTo>
                  <a:pt x="6717856" y="945155"/>
                  <a:pt x="6597460" y="918973"/>
                  <a:pt x="6476111" y="893970"/>
                </a:cubicBezTo>
                <a:cubicBezTo>
                  <a:pt x="6606033" y="876106"/>
                  <a:pt x="6736588" y="859363"/>
                  <a:pt x="6867779" y="843735"/>
                </a:cubicBezTo>
                <a:cubicBezTo>
                  <a:pt x="6930327" y="857121"/>
                  <a:pt x="6992620" y="870804"/>
                  <a:pt x="7054723" y="884785"/>
                </a:cubicBezTo>
                <a:cubicBezTo>
                  <a:pt x="6981254" y="913247"/>
                  <a:pt x="6908737" y="942494"/>
                  <a:pt x="6837172" y="972521"/>
                </a:cubicBezTo>
                <a:close/>
                <a:moveTo>
                  <a:pt x="7071424" y="888522"/>
                </a:moveTo>
                <a:cubicBezTo>
                  <a:pt x="7350570" y="951616"/>
                  <a:pt x="7625906" y="1021109"/>
                  <a:pt x="7897369" y="1097000"/>
                </a:cubicBezTo>
                <a:cubicBezTo>
                  <a:pt x="7769543" y="1111316"/>
                  <a:pt x="7642225" y="1126817"/>
                  <a:pt x="7515416" y="1143497"/>
                </a:cubicBezTo>
                <a:cubicBezTo>
                  <a:pt x="7298309" y="1083525"/>
                  <a:pt x="7077520" y="1027741"/>
                  <a:pt x="6853047" y="976132"/>
                </a:cubicBezTo>
                <a:cubicBezTo>
                  <a:pt x="6924866" y="946188"/>
                  <a:pt x="6997637" y="916984"/>
                  <a:pt x="7071360" y="888522"/>
                </a:cubicBezTo>
                <a:close/>
                <a:moveTo>
                  <a:pt x="6822313" y="978793"/>
                </a:moveTo>
                <a:cubicBezTo>
                  <a:pt x="6728396" y="1018531"/>
                  <a:pt x="6636258" y="1059624"/>
                  <a:pt x="6545770" y="1102067"/>
                </a:cubicBezTo>
                <a:cubicBezTo>
                  <a:pt x="6344222" y="1057090"/>
                  <a:pt x="6138907" y="1015237"/>
                  <a:pt x="5929821" y="976512"/>
                </a:cubicBezTo>
                <a:cubicBezTo>
                  <a:pt x="6101188" y="948259"/>
                  <a:pt x="6273781" y="922052"/>
                  <a:pt x="6447600" y="897898"/>
                </a:cubicBezTo>
                <a:cubicBezTo>
                  <a:pt x="6573520" y="923617"/>
                  <a:pt x="6698425" y="950584"/>
                  <a:pt x="6822250" y="978793"/>
                </a:cubicBezTo>
                <a:close/>
                <a:moveTo>
                  <a:pt x="5902262" y="971444"/>
                </a:moveTo>
                <a:cubicBezTo>
                  <a:pt x="5761209" y="945516"/>
                  <a:pt x="5618525" y="921039"/>
                  <a:pt x="5474208" y="898024"/>
                </a:cubicBezTo>
                <a:cubicBezTo>
                  <a:pt x="5554263" y="861283"/>
                  <a:pt x="5635371" y="825491"/>
                  <a:pt x="5717540" y="790650"/>
                </a:cubicBezTo>
                <a:lnTo>
                  <a:pt x="5761228" y="772342"/>
                </a:lnTo>
                <a:cubicBezTo>
                  <a:pt x="5983523" y="808495"/>
                  <a:pt x="6202953" y="848442"/>
                  <a:pt x="6419533" y="892196"/>
                </a:cubicBezTo>
                <a:cubicBezTo>
                  <a:pt x="6245841" y="916604"/>
                  <a:pt x="6073394" y="943020"/>
                  <a:pt x="5902198" y="971444"/>
                </a:cubicBezTo>
                <a:close/>
                <a:moveTo>
                  <a:pt x="5874576" y="976069"/>
                </a:moveTo>
                <a:cubicBezTo>
                  <a:pt x="5570538" y="1027000"/>
                  <a:pt x="5270691" y="1084267"/>
                  <a:pt x="4975035" y="1147868"/>
                </a:cubicBezTo>
                <a:cubicBezTo>
                  <a:pt x="5131372" y="1062811"/>
                  <a:pt x="5292598" y="981916"/>
                  <a:pt x="5458714" y="905183"/>
                </a:cubicBezTo>
                <a:cubicBezTo>
                  <a:pt x="5598751" y="927481"/>
                  <a:pt x="5737352" y="951110"/>
                  <a:pt x="5874512" y="976069"/>
                </a:cubicBezTo>
                <a:close/>
                <a:moveTo>
                  <a:pt x="5713476" y="782035"/>
                </a:moveTo>
                <a:cubicBezTo>
                  <a:pt x="5626862" y="818650"/>
                  <a:pt x="5541474" y="856424"/>
                  <a:pt x="5457317" y="895364"/>
                </a:cubicBezTo>
                <a:cubicBezTo>
                  <a:pt x="5229651" y="859255"/>
                  <a:pt x="4998066" y="826714"/>
                  <a:pt x="4762564" y="797745"/>
                </a:cubicBezTo>
                <a:cubicBezTo>
                  <a:pt x="4714767" y="791835"/>
                  <a:pt x="4666787" y="786108"/>
                  <a:pt x="4618609" y="780578"/>
                </a:cubicBezTo>
                <a:cubicBezTo>
                  <a:pt x="4795393" y="746497"/>
                  <a:pt x="4973193" y="714272"/>
                  <a:pt x="5152009" y="683909"/>
                </a:cubicBezTo>
                <a:cubicBezTo>
                  <a:pt x="5351190" y="709248"/>
                  <a:pt x="5548332" y="737774"/>
                  <a:pt x="5743448" y="769492"/>
                </a:cubicBezTo>
                <a:cubicBezTo>
                  <a:pt x="5733479" y="773673"/>
                  <a:pt x="5723382" y="777790"/>
                  <a:pt x="5713413" y="782035"/>
                </a:cubicBezTo>
                <a:close/>
                <a:moveTo>
                  <a:pt x="4587304" y="777030"/>
                </a:moveTo>
                <a:cubicBezTo>
                  <a:pt x="4457637" y="762207"/>
                  <a:pt x="4326846" y="748460"/>
                  <a:pt x="4194937" y="735791"/>
                </a:cubicBezTo>
                <a:cubicBezTo>
                  <a:pt x="4293026" y="692334"/>
                  <a:pt x="4392340" y="650778"/>
                  <a:pt x="4492879" y="611122"/>
                </a:cubicBezTo>
                <a:cubicBezTo>
                  <a:pt x="4604893" y="621596"/>
                  <a:pt x="4716355" y="632914"/>
                  <a:pt x="4827270" y="645077"/>
                </a:cubicBezTo>
                <a:cubicBezTo>
                  <a:pt x="4925143" y="655928"/>
                  <a:pt x="5022514" y="667502"/>
                  <a:pt x="5119370" y="679791"/>
                </a:cubicBezTo>
                <a:cubicBezTo>
                  <a:pt x="4941189" y="710407"/>
                  <a:pt x="4763815" y="742822"/>
                  <a:pt x="4587240" y="777030"/>
                </a:cubicBezTo>
                <a:close/>
                <a:moveTo>
                  <a:pt x="4177094" y="743709"/>
                </a:moveTo>
                <a:cubicBezTo>
                  <a:pt x="4304557" y="755790"/>
                  <a:pt x="4430986" y="768922"/>
                  <a:pt x="4556379" y="783112"/>
                </a:cubicBezTo>
                <a:cubicBezTo>
                  <a:pt x="4279900" y="837166"/>
                  <a:pt x="4005917" y="895725"/>
                  <a:pt x="3734435" y="958775"/>
                </a:cubicBezTo>
                <a:cubicBezTo>
                  <a:pt x="3877945" y="883264"/>
                  <a:pt x="4024357" y="812080"/>
                  <a:pt x="4173665" y="745230"/>
                </a:cubicBezTo>
                <a:close/>
                <a:moveTo>
                  <a:pt x="4587685" y="786596"/>
                </a:moveTo>
                <a:cubicBezTo>
                  <a:pt x="4645724" y="793266"/>
                  <a:pt x="4703553" y="800108"/>
                  <a:pt x="4761167" y="807120"/>
                </a:cubicBezTo>
                <a:cubicBezTo>
                  <a:pt x="4991627" y="835373"/>
                  <a:pt x="5218576" y="867174"/>
                  <a:pt x="5442014" y="902522"/>
                </a:cubicBezTo>
                <a:cubicBezTo>
                  <a:pt x="5270310" y="982087"/>
                  <a:pt x="5103749" y="1066232"/>
                  <a:pt x="4942332" y="1154963"/>
                </a:cubicBezTo>
                <a:cubicBezTo>
                  <a:pt x="4546937" y="1240818"/>
                  <a:pt x="4160158" y="1337955"/>
                  <a:pt x="3781997" y="1446362"/>
                </a:cubicBezTo>
                <a:lnTo>
                  <a:pt x="3739579" y="1458588"/>
                </a:lnTo>
                <a:cubicBezTo>
                  <a:pt x="3533032" y="1410571"/>
                  <a:pt x="3324816" y="1365892"/>
                  <a:pt x="3114929" y="1324545"/>
                </a:cubicBezTo>
                <a:cubicBezTo>
                  <a:pt x="3303607" y="1200383"/>
                  <a:pt x="3499041" y="1084393"/>
                  <a:pt x="3701225" y="976576"/>
                </a:cubicBezTo>
                <a:cubicBezTo>
                  <a:pt x="3993534" y="907989"/>
                  <a:pt x="4289000" y="844667"/>
                  <a:pt x="4587621" y="786596"/>
                </a:cubicBezTo>
                <a:close/>
                <a:moveTo>
                  <a:pt x="4912741" y="1171180"/>
                </a:moveTo>
                <a:cubicBezTo>
                  <a:pt x="4685049" y="1297305"/>
                  <a:pt x="4464279" y="1435498"/>
                  <a:pt x="4251389" y="1585157"/>
                </a:cubicBezTo>
                <a:cubicBezTo>
                  <a:pt x="4088194" y="1542207"/>
                  <a:pt x="3923837" y="1501411"/>
                  <a:pt x="3758311" y="1462769"/>
                </a:cubicBezTo>
                <a:lnTo>
                  <a:pt x="3784473" y="1455231"/>
                </a:lnTo>
                <a:cubicBezTo>
                  <a:pt x="4151840" y="1350029"/>
                  <a:pt x="4527912" y="1255350"/>
                  <a:pt x="4912678" y="1171180"/>
                </a:cubicBezTo>
                <a:close/>
                <a:moveTo>
                  <a:pt x="3101277" y="1321694"/>
                </a:moveTo>
                <a:cubicBezTo>
                  <a:pt x="2958910" y="1293739"/>
                  <a:pt x="2815844" y="1267342"/>
                  <a:pt x="2672080" y="1242509"/>
                </a:cubicBezTo>
                <a:cubicBezTo>
                  <a:pt x="2874982" y="1184819"/>
                  <a:pt x="3088913" y="1127514"/>
                  <a:pt x="3313875" y="1070584"/>
                </a:cubicBezTo>
                <a:cubicBezTo>
                  <a:pt x="3430632" y="1041019"/>
                  <a:pt x="3547955" y="1012411"/>
                  <a:pt x="3665855" y="984747"/>
                </a:cubicBezTo>
                <a:cubicBezTo>
                  <a:pt x="3471628" y="1089227"/>
                  <a:pt x="3283439" y="1201542"/>
                  <a:pt x="3101277" y="1321694"/>
                </a:cubicBezTo>
                <a:close/>
                <a:moveTo>
                  <a:pt x="3089910" y="1329169"/>
                </a:moveTo>
                <a:cubicBezTo>
                  <a:pt x="3044527" y="1359196"/>
                  <a:pt x="2999594" y="1389729"/>
                  <a:pt x="2955100" y="1420770"/>
                </a:cubicBezTo>
                <a:cubicBezTo>
                  <a:pt x="2776963" y="1383648"/>
                  <a:pt x="2597487" y="1349016"/>
                  <a:pt x="2416683" y="1316880"/>
                </a:cubicBezTo>
                <a:cubicBezTo>
                  <a:pt x="2492883" y="1294157"/>
                  <a:pt x="2571033" y="1271377"/>
                  <a:pt x="2651125" y="1248527"/>
                </a:cubicBezTo>
                <a:cubicBezTo>
                  <a:pt x="2798064" y="1273740"/>
                  <a:pt x="2944324" y="1300618"/>
                  <a:pt x="3089910" y="1329169"/>
                </a:cubicBezTo>
                <a:close/>
                <a:moveTo>
                  <a:pt x="2395665" y="1313269"/>
                </a:moveTo>
                <a:cubicBezTo>
                  <a:pt x="2158937" y="1271586"/>
                  <a:pt x="1920094" y="1234337"/>
                  <a:pt x="1679131" y="1201523"/>
                </a:cubicBezTo>
                <a:cubicBezTo>
                  <a:pt x="1721466" y="1174873"/>
                  <a:pt x="1764201" y="1148565"/>
                  <a:pt x="1807337" y="1122592"/>
                </a:cubicBezTo>
                <a:cubicBezTo>
                  <a:pt x="2083435" y="1157687"/>
                  <a:pt x="2357438" y="1198438"/>
                  <a:pt x="2629345" y="1244853"/>
                </a:cubicBezTo>
                <a:cubicBezTo>
                  <a:pt x="2549671" y="1267658"/>
                  <a:pt x="2471782" y="1290464"/>
                  <a:pt x="2395665" y="1313269"/>
                </a:cubicBezTo>
                <a:close/>
                <a:moveTo>
                  <a:pt x="2957195" y="1430905"/>
                </a:moveTo>
                <a:cubicBezTo>
                  <a:pt x="3124918" y="1465956"/>
                  <a:pt x="3291351" y="1503267"/>
                  <a:pt x="3456496" y="1542841"/>
                </a:cubicBezTo>
                <a:cubicBezTo>
                  <a:pt x="3371831" y="1568940"/>
                  <a:pt x="3289173" y="1595122"/>
                  <a:pt x="3208528" y="1621392"/>
                </a:cubicBezTo>
                <a:cubicBezTo>
                  <a:pt x="3078944" y="1590098"/>
                  <a:pt x="2948178" y="1560154"/>
                  <a:pt x="2816225" y="1531565"/>
                </a:cubicBezTo>
                <a:cubicBezTo>
                  <a:pt x="2862707" y="1497484"/>
                  <a:pt x="2909697" y="1463929"/>
                  <a:pt x="2957195" y="1430905"/>
                </a:cubicBezTo>
                <a:close/>
                <a:moveTo>
                  <a:pt x="2967927" y="1423430"/>
                </a:moveTo>
                <a:cubicBezTo>
                  <a:pt x="3012631" y="1392472"/>
                  <a:pt x="3057735" y="1361920"/>
                  <a:pt x="3103245" y="1331766"/>
                </a:cubicBezTo>
                <a:cubicBezTo>
                  <a:pt x="3310681" y="1372518"/>
                  <a:pt x="3516522" y="1416506"/>
                  <a:pt x="3720783" y="1463719"/>
                </a:cubicBezTo>
                <a:cubicBezTo>
                  <a:pt x="3636753" y="1488089"/>
                  <a:pt x="3554584" y="1512624"/>
                  <a:pt x="3474276" y="1537329"/>
                </a:cubicBezTo>
                <a:cubicBezTo>
                  <a:pt x="3306845" y="1497040"/>
                  <a:pt x="3138062" y="1459076"/>
                  <a:pt x="2967927" y="1423430"/>
                </a:cubicBezTo>
                <a:close/>
                <a:moveTo>
                  <a:pt x="3739579" y="1468154"/>
                </a:moveTo>
                <a:cubicBezTo>
                  <a:pt x="3907898" y="1507303"/>
                  <a:pt x="4075113" y="1548688"/>
                  <a:pt x="4241229" y="1592315"/>
                </a:cubicBezTo>
                <a:cubicBezTo>
                  <a:pt x="4231069" y="1599474"/>
                  <a:pt x="4220718" y="1606632"/>
                  <a:pt x="4210558" y="1613917"/>
                </a:cubicBezTo>
                <a:cubicBezTo>
                  <a:pt x="4170763" y="1642341"/>
                  <a:pt x="4132155" y="1670613"/>
                  <a:pt x="4094734" y="1698740"/>
                </a:cubicBezTo>
                <a:cubicBezTo>
                  <a:pt x="3896151" y="1643165"/>
                  <a:pt x="3695427" y="1590814"/>
                  <a:pt x="3492564" y="1541701"/>
                </a:cubicBezTo>
                <a:cubicBezTo>
                  <a:pt x="3572999" y="1517039"/>
                  <a:pt x="3655333" y="1492524"/>
                  <a:pt x="3739579" y="1468154"/>
                </a:cubicBezTo>
                <a:close/>
                <a:moveTo>
                  <a:pt x="4216464" y="1621265"/>
                </a:moveTo>
                <a:cubicBezTo>
                  <a:pt x="4228592" y="1612587"/>
                  <a:pt x="4240911" y="1604098"/>
                  <a:pt x="4253167" y="1595419"/>
                </a:cubicBezTo>
                <a:cubicBezTo>
                  <a:pt x="4414965" y="1638071"/>
                  <a:pt x="4575639" y="1682732"/>
                  <a:pt x="4735195" y="1729400"/>
                </a:cubicBezTo>
                <a:cubicBezTo>
                  <a:pt x="4645197" y="1756215"/>
                  <a:pt x="4557859" y="1783036"/>
                  <a:pt x="4473194" y="1809852"/>
                </a:cubicBezTo>
                <a:cubicBezTo>
                  <a:pt x="4351700" y="1772603"/>
                  <a:pt x="4229354" y="1736704"/>
                  <a:pt x="4106164" y="1702160"/>
                </a:cubicBezTo>
                <a:cubicBezTo>
                  <a:pt x="4141851" y="1675428"/>
                  <a:pt x="4178617" y="1648460"/>
                  <a:pt x="4216464" y="1621265"/>
                </a:cubicBezTo>
                <a:close/>
                <a:moveTo>
                  <a:pt x="6122099" y="1328916"/>
                </a:moveTo>
                <a:cubicBezTo>
                  <a:pt x="6258878" y="1252898"/>
                  <a:pt x="6400419" y="1180618"/>
                  <a:pt x="6546723" y="1112076"/>
                </a:cubicBezTo>
                <a:cubicBezTo>
                  <a:pt x="6698615" y="1145860"/>
                  <a:pt x="6848285" y="1181550"/>
                  <a:pt x="6995669" y="1219134"/>
                </a:cubicBezTo>
                <a:cubicBezTo>
                  <a:pt x="6652324" y="1274037"/>
                  <a:pt x="6313824" y="1337702"/>
                  <a:pt x="5980240" y="1410127"/>
                </a:cubicBezTo>
                <a:cubicBezTo>
                  <a:pt x="6029960" y="1380987"/>
                  <a:pt x="6077458" y="1353748"/>
                  <a:pt x="6122162" y="1328916"/>
                </a:cubicBezTo>
                <a:close/>
                <a:moveTo>
                  <a:pt x="6560694" y="1105488"/>
                </a:moveTo>
                <a:cubicBezTo>
                  <a:pt x="6651371" y="1063254"/>
                  <a:pt x="6743827" y="1022249"/>
                  <a:pt x="6837998" y="982467"/>
                </a:cubicBezTo>
                <a:cubicBezTo>
                  <a:pt x="7059169" y="1033145"/>
                  <a:pt x="7276846" y="1087896"/>
                  <a:pt x="7490969" y="1146728"/>
                </a:cubicBezTo>
                <a:cubicBezTo>
                  <a:pt x="7332917" y="1167841"/>
                  <a:pt x="7175691" y="1190710"/>
                  <a:pt x="7019417" y="1215333"/>
                </a:cubicBezTo>
                <a:cubicBezTo>
                  <a:pt x="6868922" y="1176900"/>
                  <a:pt x="6716014" y="1140285"/>
                  <a:pt x="6560757" y="1105488"/>
                </a:cubicBezTo>
                <a:close/>
                <a:moveTo>
                  <a:pt x="7514654" y="1152936"/>
                </a:moveTo>
                <a:cubicBezTo>
                  <a:pt x="7634288" y="1186003"/>
                  <a:pt x="7752715" y="1220338"/>
                  <a:pt x="7869936" y="1255939"/>
                </a:cubicBezTo>
                <a:cubicBezTo>
                  <a:pt x="7784846" y="1296564"/>
                  <a:pt x="7701026" y="1338437"/>
                  <a:pt x="7618540" y="1381557"/>
                </a:cubicBezTo>
                <a:cubicBezTo>
                  <a:pt x="7430770" y="1324969"/>
                  <a:pt x="7238873" y="1271459"/>
                  <a:pt x="7042785" y="1221034"/>
                </a:cubicBezTo>
                <a:cubicBezTo>
                  <a:pt x="7199058" y="1196753"/>
                  <a:pt x="7356348" y="1174049"/>
                  <a:pt x="7514654" y="1152936"/>
                </a:cubicBezTo>
                <a:close/>
                <a:moveTo>
                  <a:pt x="7538847" y="1149768"/>
                </a:moveTo>
                <a:cubicBezTo>
                  <a:pt x="7665847" y="1133171"/>
                  <a:pt x="7793483" y="1117797"/>
                  <a:pt x="7921816" y="1103651"/>
                </a:cubicBezTo>
                <a:cubicBezTo>
                  <a:pt x="7979601" y="1119868"/>
                  <a:pt x="8037195" y="1136383"/>
                  <a:pt x="8094536" y="1153189"/>
                </a:cubicBezTo>
                <a:cubicBezTo>
                  <a:pt x="8023035" y="1184527"/>
                  <a:pt x="7952423" y="1216746"/>
                  <a:pt x="7882636" y="1249858"/>
                </a:cubicBezTo>
                <a:cubicBezTo>
                  <a:pt x="7769098" y="1215479"/>
                  <a:pt x="7654481" y="1182202"/>
                  <a:pt x="7538847" y="1150022"/>
                </a:cubicBezTo>
                <a:close/>
                <a:moveTo>
                  <a:pt x="8108696" y="1157370"/>
                </a:moveTo>
                <a:cubicBezTo>
                  <a:pt x="8240649" y="1196139"/>
                  <a:pt x="8371586" y="1236428"/>
                  <a:pt x="8501570" y="1278237"/>
                </a:cubicBezTo>
                <a:cubicBezTo>
                  <a:pt x="8624316" y="1317722"/>
                  <a:pt x="8743252" y="1357612"/>
                  <a:pt x="8858377" y="1397901"/>
                </a:cubicBezTo>
                <a:cubicBezTo>
                  <a:pt x="8729917" y="1411755"/>
                  <a:pt x="8601710" y="1427060"/>
                  <a:pt x="8473821" y="1443828"/>
                </a:cubicBezTo>
                <a:cubicBezTo>
                  <a:pt x="8391716" y="1414815"/>
                  <a:pt x="8307388" y="1385948"/>
                  <a:pt x="8220837" y="1357232"/>
                </a:cubicBezTo>
                <a:cubicBezTo>
                  <a:pt x="8113649" y="1321713"/>
                  <a:pt x="8005382" y="1287296"/>
                  <a:pt x="7896098" y="1253975"/>
                </a:cubicBezTo>
                <a:cubicBezTo>
                  <a:pt x="7966075" y="1221034"/>
                  <a:pt x="8037069" y="1188917"/>
                  <a:pt x="8109014" y="1157623"/>
                </a:cubicBezTo>
                <a:close/>
                <a:moveTo>
                  <a:pt x="8108061" y="1147234"/>
                </a:moveTo>
                <a:cubicBezTo>
                  <a:pt x="8054595" y="1131524"/>
                  <a:pt x="8000937" y="1116067"/>
                  <a:pt x="7947152" y="1100864"/>
                </a:cubicBezTo>
                <a:cubicBezTo>
                  <a:pt x="7997571" y="1095333"/>
                  <a:pt x="8048054" y="1089987"/>
                  <a:pt x="8098600" y="1084837"/>
                </a:cubicBezTo>
                <a:cubicBezTo>
                  <a:pt x="8166354" y="1077995"/>
                  <a:pt x="8234299" y="1071489"/>
                  <a:pt x="8302562" y="1065326"/>
                </a:cubicBezTo>
                <a:cubicBezTo>
                  <a:pt x="8237030" y="1092103"/>
                  <a:pt x="8172196" y="1119488"/>
                  <a:pt x="8108061" y="1147488"/>
                </a:cubicBezTo>
                <a:close/>
                <a:moveTo>
                  <a:pt x="8097647" y="1075398"/>
                </a:moveTo>
                <a:cubicBezTo>
                  <a:pt x="8039164" y="1081353"/>
                  <a:pt x="7980808" y="1087542"/>
                  <a:pt x="7922641" y="1093959"/>
                </a:cubicBezTo>
                <a:cubicBezTo>
                  <a:pt x="7648321" y="1016928"/>
                  <a:pt x="7369937" y="946314"/>
                  <a:pt x="7087489" y="882124"/>
                </a:cubicBezTo>
                <a:cubicBezTo>
                  <a:pt x="7160133" y="854333"/>
                  <a:pt x="7233730" y="827347"/>
                  <a:pt x="7308215" y="801166"/>
                </a:cubicBezTo>
                <a:cubicBezTo>
                  <a:pt x="7653338" y="875960"/>
                  <a:pt x="7993698" y="959997"/>
                  <a:pt x="8329358" y="1053290"/>
                </a:cubicBezTo>
                <a:cubicBezTo>
                  <a:pt x="8251952" y="1060594"/>
                  <a:pt x="8174736" y="1068050"/>
                  <a:pt x="8097647" y="1075651"/>
                </a:cubicBezTo>
                <a:close/>
                <a:moveTo>
                  <a:pt x="7070662" y="878387"/>
                </a:moveTo>
                <a:cubicBezTo>
                  <a:pt x="7012877" y="865337"/>
                  <a:pt x="6954965" y="852667"/>
                  <a:pt x="6896926" y="840378"/>
                </a:cubicBezTo>
                <a:cubicBezTo>
                  <a:pt x="7027291" y="825130"/>
                  <a:pt x="7158228" y="810966"/>
                  <a:pt x="7289673" y="797872"/>
                </a:cubicBezTo>
                <a:cubicBezTo>
                  <a:pt x="7215759" y="824015"/>
                  <a:pt x="7142734" y="850938"/>
                  <a:pt x="7070662" y="878640"/>
                </a:cubicBezTo>
                <a:close/>
                <a:moveTo>
                  <a:pt x="6868224" y="834043"/>
                </a:moveTo>
                <a:cubicBezTo>
                  <a:pt x="6585839" y="773736"/>
                  <a:pt x="6300108" y="719998"/>
                  <a:pt x="6010974" y="672823"/>
                </a:cubicBezTo>
                <a:cubicBezTo>
                  <a:pt x="6078284" y="647104"/>
                  <a:pt x="6146273" y="622061"/>
                  <a:pt x="6214936" y="597693"/>
                </a:cubicBezTo>
                <a:cubicBezTo>
                  <a:pt x="6567678" y="652850"/>
                  <a:pt x="6916483" y="717312"/>
                  <a:pt x="7261225" y="791093"/>
                </a:cubicBezTo>
                <a:cubicBezTo>
                  <a:pt x="7129590" y="804270"/>
                  <a:pt x="6998589" y="818605"/>
                  <a:pt x="6868224" y="834106"/>
                </a:cubicBezTo>
                <a:close/>
                <a:moveTo>
                  <a:pt x="6838950" y="837591"/>
                </a:moveTo>
                <a:cubicBezTo>
                  <a:pt x="6707950" y="853301"/>
                  <a:pt x="6577584" y="870196"/>
                  <a:pt x="6447917" y="888269"/>
                </a:cubicBezTo>
                <a:cubicBezTo>
                  <a:pt x="6227782" y="843336"/>
                  <a:pt x="6004389" y="802388"/>
                  <a:pt x="5777738" y="765438"/>
                </a:cubicBezTo>
                <a:cubicBezTo>
                  <a:pt x="5848731" y="736127"/>
                  <a:pt x="5920486" y="707538"/>
                  <a:pt x="5993003" y="679665"/>
                </a:cubicBezTo>
                <a:cubicBezTo>
                  <a:pt x="6278245" y="725991"/>
                  <a:pt x="6560249" y="778658"/>
                  <a:pt x="6839014" y="837654"/>
                </a:cubicBezTo>
                <a:close/>
                <a:moveTo>
                  <a:pt x="5760022" y="762524"/>
                </a:moveTo>
                <a:cubicBezTo>
                  <a:pt x="5569947" y="731737"/>
                  <a:pt x="5377923" y="703718"/>
                  <a:pt x="5183950" y="678461"/>
                </a:cubicBezTo>
                <a:cubicBezTo>
                  <a:pt x="5312728" y="656752"/>
                  <a:pt x="5441842" y="635999"/>
                  <a:pt x="5571300" y="616190"/>
                </a:cubicBezTo>
                <a:cubicBezTo>
                  <a:pt x="5706256" y="634941"/>
                  <a:pt x="5840559" y="655086"/>
                  <a:pt x="5974207" y="676624"/>
                </a:cubicBezTo>
                <a:cubicBezTo>
                  <a:pt x="5902071" y="704497"/>
                  <a:pt x="5830678" y="733130"/>
                  <a:pt x="5760022" y="762524"/>
                </a:cubicBezTo>
                <a:close/>
                <a:moveTo>
                  <a:pt x="5151755" y="674280"/>
                </a:moveTo>
                <a:cubicBezTo>
                  <a:pt x="5044612" y="660597"/>
                  <a:pt x="4936916" y="647737"/>
                  <a:pt x="4828667" y="635701"/>
                </a:cubicBezTo>
                <a:cubicBezTo>
                  <a:pt x="4723848" y="624088"/>
                  <a:pt x="4618482" y="613319"/>
                  <a:pt x="4512564" y="603394"/>
                </a:cubicBezTo>
                <a:cubicBezTo>
                  <a:pt x="4587113" y="574254"/>
                  <a:pt x="4662253" y="546191"/>
                  <a:pt x="4737989" y="519205"/>
                </a:cubicBezTo>
                <a:cubicBezTo>
                  <a:pt x="4793615" y="524399"/>
                  <a:pt x="4849114" y="529847"/>
                  <a:pt x="4904486" y="535549"/>
                </a:cubicBezTo>
                <a:cubicBezTo>
                  <a:pt x="5117256" y="557467"/>
                  <a:pt x="5328622" y="582806"/>
                  <a:pt x="5538597" y="611566"/>
                </a:cubicBezTo>
                <a:cubicBezTo>
                  <a:pt x="5409267" y="631584"/>
                  <a:pt x="5280324" y="652489"/>
                  <a:pt x="5151755" y="674280"/>
                </a:cubicBezTo>
                <a:close/>
                <a:moveTo>
                  <a:pt x="4491482" y="601810"/>
                </a:moveTo>
                <a:cubicBezTo>
                  <a:pt x="4223468" y="576471"/>
                  <a:pt x="3952050" y="556601"/>
                  <a:pt x="3677222" y="542200"/>
                </a:cubicBezTo>
                <a:cubicBezTo>
                  <a:pt x="3810953" y="515974"/>
                  <a:pt x="3942715" y="491269"/>
                  <a:pt x="4072509" y="468083"/>
                </a:cubicBezTo>
                <a:cubicBezTo>
                  <a:pt x="4288155" y="481217"/>
                  <a:pt x="4502468" y="497561"/>
                  <a:pt x="4715447" y="517114"/>
                </a:cubicBezTo>
                <a:cubicBezTo>
                  <a:pt x="4640218" y="544016"/>
                  <a:pt x="4565568" y="572248"/>
                  <a:pt x="4491482" y="601810"/>
                </a:cubicBezTo>
                <a:close/>
                <a:moveTo>
                  <a:pt x="3637852" y="540300"/>
                </a:moveTo>
                <a:cubicBezTo>
                  <a:pt x="3440411" y="530207"/>
                  <a:pt x="3241440" y="522879"/>
                  <a:pt x="3040952" y="518318"/>
                </a:cubicBezTo>
                <a:cubicBezTo>
                  <a:pt x="3113932" y="489896"/>
                  <a:pt x="3187529" y="462445"/>
                  <a:pt x="3261741" y="435966"/>
                </a:cubicBezTo>
                <a:cubicBezTo>
                  <a:pt x="3520269" y="440950"/>
                  <a:pt x="3777126" y="450853"/>
                  <a:pt x="4032314" y="465676"/>
                </a:cubicBezTo>
                <a:cubicBezTo>
                  <a:pt x="3902818" y="488861"/>
                  <a:pt x="3771329" y="513736"/>
                  <a:pt x="3637852" y="540300"/>
                </a:cubicBezTo>
                <a:close/>
                <a:moveTo>
                  <a:pt x="3016314" y="517748"/>
                </a:moveTo>
                <a:cubicBezTo>
                  <a:pt x="2556066" y="507655"/>
                  <a:pt x="2088280" y="511877"/>
                  <a:pt x="1612964" y="530417"/>
                </a:cubicBezTo>
                <a:cubicBezTo>
                  <a:pt x="1751565" y="502460"/>
                  <a:pt x="1896764" y="474524"/>
                  <a:pt x="2048574" y="446608"/>
                </a:cubicBezTo>
                <a:cubicBezTo>
                  <a:pt x="2447227" y="431828"/>
                  <a:pt x="2842724" y="428027"/>
                  <a:pt x="3235071" y="435206"/>
                </a:cubicBezTo>
                <a:cubicBezTo>
                  <a:pt x="3161494" y="461812"/>
                  <a:pt x="3088577" y="489326"/>
                  <a:pt x="3016314" y="517748"/>
                </a:cubicBezTo>
                <a:close/>
                <a:moveTo>
                  <a:pt x="2993581" y="526807"/>
                </a:moveTo>
                <a:cubicBezTo>
                  <a:pt x="2900445" y="563675"/>
                  <a:pt x="2808478" y="601980"/>
                  <a:pt x="2717673" y="641719"/>
                </a:cubicBezTo>
                <a:cubicBezTo>
                  <a:pt x="2197227" y="624235"/>
                  <a:pt x="1663637" y="622124"/>
                  <a:pt x="1116902" y="635385"/>
                </a:cubicBezTo>
                <a:cubicBezTo>
                  <a:pt x="1253046" y="605041"/>
                  <a:pt x="1399477" y="573684"/>
                  <a:pt x="1555052" y="542010"/>
                </a:cubicBezTo>
                <a:cubicBezTo>
                  <a:pt x="2041970" y="521908"/>
                  <a:pt x="2521414" y="516840"/>
                  <a:pt x="2993390" y="526807"/>
                </a:cubicBezTo>
                <a:close/>
                <a:moveTo>
                  <a:pt x="2719515" y="651285"/>
                </a:moveTo>
                <a:cubicBezTo>
                  <a:pt x="2828989" y="654959"/>
                  <a:pt x="2937891" y="659311"/>
                  <a:pt x="3046222" y="664335"/>
                </a:cubicBezTo>
                <a:cubicBezTo>
                  <a:pt x="2837307" y="710452"/>
                  <a:pt x="2624626" y="759863"/>
                  <a:pt x="2408174" y="812568"/>
                </a:cubicBezTo>
                <a:lnTo>
                  <a:pt x="2340928" y="829039"/>
                </a:lnTo>
                <a:cubicBezTo>
                  <a:pt x="2386775" y="806024"/>
                  <a:pt x="2432895" y="783384"/>
                  <a:pt x="2479294" y="761130"/>
                </a:cubicBezTo>
                <a:cubicBezTo>
                  <a:pt x="2558288" y="723375"/>
                  <a:pt x="2638298" y="686760"/>
                  <a:pt x="2719324" y="651285"/>
                </a:cubicBezTo>
                <a:close/>
                <a:moveTo>
                  <a:pt x="2410524" y="821817"/>
                </a:moveTo>
                <a:cubicBezTo>
                  <a:pt x="2638616" y="766280"/>
                  <a:pt x="2862625" y="714360"/>
                  <a:pt x="3082544" y="666045"/>
                </a:cubicBezTo>
                <a:cubicBezTo>
                  <a:pt x="3448387" y="683573"/>
                  <a:pt x="3806889" y="708912"/>
                  <a:pt x="4158044" y="742062"/>
                </a:cubicBezTo>
                <a:cubicBezTo>
                  <a:pt x="4001408" y="812296"/>
                  <a:pt x="3847973" y="887445"/>
                  <a:pt x="3697732" y="967517"/>
                </a:cubicBezTo>
                <a:cubicBezTo>
                  <a:pt x="3568319" y="997797"/>
                  <a:pt x="3439541" y="1029072"/>
                  <a:pt x="3311398" y="1061335"/>
                </a:cubicBezTo>
                <a:cubicBezTo>
                  <a:pt x="3079623" y="1119824"/>
                  <a:pt x="2859488" y="1178952"/>
                  <a:pt x="2650998" y="1238708"/>
                </a:cubicBezTo>
                <a:cubicBezTo>
                  <a:pt x="2376253" y="1191704"/>
                  <a:pt x="2099393" y="1150446"/>
                  <a:pt x="1820418" y="1114927"/>
                </a:cubicBezTo>
                <a:cubicBezTo>
                  <a:pt x="1976419" y="1021299"/>
                  <a:pt x="2137048" y="932504"/>
                  <a:pt x="2302320" y="848550"/>
                </a:cubicBezTo>
                <a:cubicBezTo>
                  <a:pt x="2338051" y="839510"/>
                  <a:pt x="2374056" y="830603"/>
                  <a:pt x="2410333" y="821817"/>
                </a:cubicBezTo>
                <a:close/>
                <a:moveTo>
                  <a:pt x="1805432" y="1112710"/>
                </a:moveTo>
                <a:cubicBezTo>
                  <a:pt x="1687278" y="1097760"/>
                  <a:pt x="1568749" y="1083804"/>
                  <a:pt x="1449832" y="1070837"/>
                </a:cubicBezTo>
                <a:cubicBezTo>
                  <a:pt x="1699514" y="1002295"/>
                  <a:pt x="1972691" y="930205"/>
                  <a:pt x="2262188" y="858242"/>
                </a:cubicBezTo>
                <a:cubicBezTo>
                  <a:pt x="2105768" y="938611"/>
                  <a:pt x="1953451" y="1023434"/>
                  <a:pt x="1805242" y="1112710"/>
                </a:cubicBezTo>
                <a:close/>
                <a:moveTo>
                  <a:pt x="1792351" y="1120692"/>
                </a:moveTo>
                <a:cubicBezTo>
                  <a:pt x="1749425" y="1146664"/>
                  <a:pt x="1706753" y="1172827"/>
                  <a:pt x="1664526" y="1199559"/>
                </a:cubicBezTo>
                <a:cubicBezTo>
                  <a:pt x="1527620" y="1180980"/>
                  <a:pt x="1390034" y="1163850"/>
                  <a:pt x="1251776" y="1148184"/>
                </a:cubicBezTo>
                <a:cubicBezTo>
                  <a:pt x="1232726" y="1146031"/>
                  <a:pt x="1213676" y="1144067"/>
                  <a:pt x="1194626" y="1141850"/>
                </a:cubicBezTo>
                <a:cubicBezTo>
                  <a:pt x="1268794" y="1120736"/>
                  <a:pt x="1345546" y="1099324"/>
                  <a:pt x="1424877" y="1077615"/>
                </a:cubicBezTo>
                <a:lnTo>
                  <a:pt x="1430401" y="1078185"/>
                </a:lnTo>
                <a:cubicBezTo>
                  <a:pt x="1551349" y="1091279"/>
                  <a:pt x="1671936" y="1105444"/>
                  <a:pt x="1792161" y="1120692"/>
                </a:cubicBezTo>
                <a:close/>
                <a:moveTo>
                  <a:pt x="1666748" y="1209378"/>
                </a:moveTo>
                <a:cubicBezTo>
                  <a:pt x="1905000" y="1241686"/>
                  <a:pt x="2141239" y="1278320"/>
                  <a:pt x="2375472" y="1319287"/>
                </a:cubicBezTo>
                <a:cubicBezTo>
                  <a:pt x="2289029" y="1345215"/>
                  <a:pt x="2204974" y="1370997"/>
                  <a:pt x="2123313" y="1396634"/>
                </a:cubicBezTo>
                <a:cubicBezTo>
                  <a:pt x="1925574" y="1362255"/>
                  <a:pt x="1725613" y="1330898"/>
                  <a:pt x="1523429" y="1302563"/>
                </a:cubicBezTo>
                <a:cubicBezTo>
                  <a:pt x="1570419" y="1271142"/>
                  <a:pt x="1618126" y="1240102"/>
                  <a:pt x="1666558" y="1209442"/>
                </a:cubicBezTo>
                <a:close/>
                <a:moveTo>
                  <a:pt x="2103565" y="1402842"/>
                </a:moveTo>
                <a:cubicBezTo>
                  <a:pt x="1982280" y="1440851"/>
                  <a:pt x="1866500" y="1478435"/>
                  <a:pt x="1756220" y="1515601"/>
                </a:cubicBezTo>
                <a:cubicBezTo>
                  <a:pt x="1610424" y="1491320"/>
                  <a:pt x="1463186" y="1468515"/>
                  <a:pt x="1314514" y="1447186"/>
                </a:cubicBezTo>
                <a:cubicBezTo>
                  <a:pt x="1379157" y="1400733"/>
                  <a:pt x="1444771" y="1355186"/>
                  <a:pt x="1511364" y="1310545"/>
                </a:cubicBezTo>
                <a:cubicBezTo>
                  <a:pt x="1710754" y="1338291"/>
                  <a:pt x="1908092" y="1369078"/>
                  <a:pt x="2103374" y="1402906"/>
                </a:cubicBezTo>
                <a:close/>
                <a:moveTo>
                  <a:pt x="1736789" y="1522126"/>
                </a:moveTo>
                <a:cubicBezTo>
                  <a:pt x="1584389" y="1573393"/>
                  <a:pt x="1442930" y="1622767"/>
                  <a:pt x="1312418" y="1670233"/>
                </a:cubicBezTo>
                <a:cubicBezTo>
                  <a:pt x="1247775" y="1645318"/>
                  <a:pt x="1181926" y="1620486"/>
                  <a:pt x="1114870" y="1595736"/>
                </a:cubicBezTo>
                <a:cubicBezTo>
                  <a:pt x="1176509" y="1548054"/>
                  <a:pt x="1239266" y="1501202"/>
                  <a:pt x="1303147" y="1455168"/>
                </a:cubicBezTo>
                <a:cubicBezTo>
                  <a:pt x="1449280" y="1476072"/>
                  <a:pt x="1593831" y="1498390"/>
                  <a:pt x="1736789" y="1522126"/>
                </a:cubicBezTo>
                <a:close/>
                <a:moveTo>
                  <a:pt x="1298639" y="1675174"/>
                </a:moveTo>
                <a:cubicBezTo>
                  <a:pt x="1206989" y="1708451"/>
                  <a:pt x="1121175" y="1740403"/>
                  <a:pt x="1041210" y="1771019"/>
                </a:cubicBezTo>
                <a:cubicBezTo>
                  <a:pt x="1009206" y="1758052"/>
                  <a:pt x="976865" y="1745047"/>
                  <a:pt x="944181" y="1731997"/>
                </a:cubicBezTo>
                <a:cubicBezTo>
                  <a:pt x="992905" y="1691708"/>
                  <a:pt x="1043857" y="1650830"/>
                  <a:pt x="1097026" y="1609356"/>
                </a:cubicBezTo>
                <a:lnTo>
                  <a:pt x="1105853" y="1602578"/>
                </a:lnTo>
                <a:cubicBezTo>
                  <a:pt x="1171340" y="1626732"/>
                  <a:pt x="1235647" y="1650931"/>
                  <a:pt x="1298766" y="1675174"/>
                </a:cubicBezTo>
                <a:close/>
                <a:moveTo>
                  <a:pt x="1847152" y="2137613"/>
                </a:moveTo>
                <a:cubicBezTo>
                  <a:pt x="1760157" y="2175919"/>
                  <a:pt x="1680655" y="2211983"/>
                  <a:pt x="1608646" y="2245810"/>
                </a:cubicBezTo>
                <a:lnTo>
                  <a:pt x="1591691" y="2253729"/>
                </a:lnTo>
                <a:cubicBezTo>
                  <a:pt x="1366838" y="2136409"/>
                  <a:pt x="1101154" y="2008130"/>
                  <a:pt x="795719" y="1877317"/>
                </a:cubicBezTo>
                <a:lnTo>
                  <a:pt x="861060" y="1851281"/>
                </a:lnTo>
                <a:cubicBezTo>
                  <a:pt x="917194" y="1829154"/>
                  <a:pt x="977328" y="1805797"/>
                  <a:pt x="1041464" y="1781218"/>
                </a:cubicBezTo>
                <a:cubicBezTo>
                  <a:pt x="1341374" y="1903099"/>
                  <a:pt x="1610614" y="2023903"/>
                  <a:pt x="1847279" y="2137549"/>
                </a:cubicBezTo>
                <a:close/>
                <a:moveTo>
                  <a:pt x="1054164" y="1776277"/>
                </a:moveTo>
                <a:cubicBezTo>
                  <a:pt x="1134345" y="1745743"/>
                  <a:pt x="1220362" y="1713772"/>
                  <a:pt x="1312228" y="1680369"/>
                </a:cubicBezTo>
                <a:cubicBezTo>
                  <a:pt x="1609725" y="1794711"/>
                  <a:pt x="1881505" y="1909054"/>
                  <a:pt x="2125917" y="2018836"/>
                </a:cubicBezTo>
                <a:cubicBezTo>
                  <a:pt x="2030413" y="2058156"/>
                  <a:pt x="1941341" y="2096056"/>
                  <a:pt x="1858709" y="2132545"/>
                </a:cubicBezTo>
                <a:cubicBezTo>
                  <a:pt x="1622616" y="2018899"/>
                  <a:pt x="1353884" y="1898221"/>
                  <a:pt x="1054164" y="1776277"/>
                </a:cubicBezTo>
                <a:close/>
                <a:moveTo>
                  <a:pt x="2609914" y="1688540"/>
                </a:moveTo>
                <a:cubicBezTo>
                  <a:pt x="2690730" y="1706025"/>
                  <a:pt x="2770969" y="1723996"/>
                  <a:pt x="2850642" y="1742449"/>
                </a:cubicBezTo>
                <a:cubicBezTo>
                  <a:pt x="2652141" y="1812132"/>
                  <a:pt x="2469642" y="1881118"/>
                  <a:pt x="2303272" y="1946999"/>
                </a:cubicBezTo>
                <a:cubicBezTo>
                  <a:pt x="2394966" y="1865154"/>
                  <a:pt x="2497201" y="1778178"/>
                  <a:pt x="2610231" y="1688540"/>
                </a:cubicBezTo>
                <a:close/>
                <a:moveTo>
                  <a:pt x="2619566" y="1680939"/>
                </a:moveTo>
                <a:cubicBezTo>
                  <a:pt x="2661431" y="1647871"/>
                  <a:pt x="2704700" y="1614531"/>
                  <a:pt x="2749360" y="1580913"/>
                </a:cubicBezTo>
                <a:cubicBezTo>
                  <a:pt x="2768029" y="1566850"/>
                  <a:pt x="2786888" y="1552976"/>
                  <a:pt x="2805748" y="1539103"/>
                </a:cubicBezTo>
                <a:cubicBezTo>
                  <a:pt x="2935288" y="1567021"/>
                  <a:pt x="3063685" y="1596325"/>
                  <a:pt x="3190939" y="1627030"/>
                </a:cubicBezTo>
                <a:cubicBezTo>
                  <a:pt x="3078925" y="1663645"/>
                  <a:pt x="2971083" y="1700152"/>
                  <a:pt x="2867406" y="1736558"/>
                </a:cubicBezTo>
                <a:cubicBezTo>
                  <a:pt x="2785663" y="1717509"/>
                  <a:pt x="2703151" y="1698974"/>
                  <a:pt x="2619883" y="1680939"/>
                </a:cubicBezTo>
                <a:close/>
                <a:moveTo>
                  <a:pt x="3208592" y="1631274"/>
                </a:moveTo>
                <a:cubicBezTo>
                  <a:pt x="3454127" y="1690694"/>
                  <a:pt x="3695275" y="1755100"/>
                  <a:pt x="3932047" y="1824485"/>
                </a:cubicBezTo>
                <a:cubicBezTo>
                  <a:pt x="3869608" y="1874529"/>
                  <a:pt x="3811060" y="1923307"/>
                  <a:pt x="3756406" y="1970818"/>
                </a:cubicBezTo>
                <a:cubicBezTo>
                  <a:pt x="3474847" y="1887408"/>
                  <a:pt x="3184271" y="1810675"/>
                  <a:pt x="2884678" y="1740612"/>
                </a:cubicBezTo>
                <a:cubicBezTo>
                  <a:pt x="2988647" y="1704333"/>
                  <a:pt x="3096724" y="1667889"/>
                  <a:pt x="3208909" y="1631274"/>
                </a:cubicBezTo>
                <a:close/>
                <a:moveTo>
                  <a:pt x="3225864" y="1625636"/>
                </a:moveTo>
                <a:cubicBezTo>
                  <a:pt x="3306553" y="1599493"/>
                  <a:pt x="3389357" y="1573355"/>
                  <a:pt x="3474276" y="1547212"/>
                </a:cubicBezTo>
                <a:cubicBezTo>
                  <a:pt x="3680098" y="1596876"/>
                  <a:pt x="3883704" y="1649791"/>
                  <a:pt x="4085082" y="1705961"/>
                </a:cubicBezTo>
                <a:cubicBezTo>
                  <a:pt x="4035127" y="1743545"/>
                  <a:pt x="3987248" y="1780648"/>
                  <a:pt x="3941445" y="1817263"/>
                </a:cubicBezTo>
                <a:cubicBezTo>
                  <a:pt x="3707467" y="1748512"/>
                  <a:pt x="3469050" y="1684632"/>
                  <a:pt x="3226181" y="1625636"/>
                </a:cubicBezTo>
                <a:close/>
                <a:moveTo>
                  <a:pt x="4096322" y="1709192"/>
                </a:moveTo>
                <a:cubicBezTo>
                  <a:pt x="4217353" y="1743229"/>
                  <a:pt x="4337577" y="1778494"/>
                  <a:pt x="4457002" y="1814983"/>
                </a:cubicBezTo>
                <a:cubicBezTo>
                  <a:pt x="4370134" y="1842602"/>
                  <a:pt x="4286168" y="1870051"/>
                  <a:pt x="4205097" y="1897335"/>
                </a:cubicBezTo>
                <a:cubicBezTo>
                  <a:pt x="4121487" y="1871064"/>
                  <a:pt x="4037222" y="1845408"/>
                  <a:pt x="3952304" y="1820367"/>
                </a:cubicBezTo>
                <a:cubicBezTo>
                  <a:pt x="3998278" y="1783961"/>
                  <a:pt x="4046391" y="1746903"/>
                  <a:pt x="4096639" y="1709192"/>
                </a:cubicBezTo>
                <a:close/>
                <a:moveTo>
                  <a:pt x="4472940" y="1819924"/>
                </a:moveTo>
                <a:cubicBezTo>
                  <a:pt x="4596003" y="1857679"/>
                  <a:pt x="4718177" y="1896720"/>
                  <a:pt x="4839462" y="1937054"/>
                </a:cubicBezTo>
                <a:cubicBezTo>
                  <a:pt x="4929588" y="1967080"/>
                  <a:pt x="5017624" y="1997297"/>
                  <a:pt x="5103559" y="2027704"/>
                </a:cubicBezTo>
                <a:cubicBezTo>
                  <a:pt x="5051533" y="2073777"/>
                  <a:pt x="5004308" y="2117468"/>
                  <a:pt x="4961890" y="2158771"/>
                </a:cubicBezTo>
                <a:cubicBezTo>
                  <a:pt x="4833239" y="2110075"/>
                  <a:pt x="4698683" y="2061513"/>
                  <a:pt x="4558221" y="2013071"/>
                </a:cubicBezTo>
                <a:cubicBezTo>
                  <a:pt x="4446969" y="1975062"/>
                  <a:pt x="4334510" y="1938112"/>
                  <a:pt x="4220845" y="1902212"/>
                </a:cubicBezTo>
                <a:cubicBezTo>
                  <a:pt x="4302081" y="1875017"/>
                  <a:pt x="4386218" y="1847588"/>
                  <a:pt x="4473258" y="1819924"/>
                </a:cubicBezTo>
                <a:close/>
                <a:moveTo>
                  <a:pt x="4842891" y="1928185"/>
                </a:moveTo>
                <a:cubicBezTo>
                  <a:pt x="4725842" y="1889163"/>
                  <a:pt x="4608049" y="1851388"/>
                  <a:pt x="4489514" y="1814856"/>
                </a:cubicBezTo>
                <a:cubicBezTo>
                  <a:pt x="4574432" y="1787996"/>
                  <a:pt x="4662024" y="1761156"/>
                  <a:pt x="4752277" y="1734341"/>
                </a:cubicBezTo>
                <a:cubicBezTo>
                  <a:pt x="4907852" y="1780160"/>
                  <a:pt x="5062220" y="1827887"/>
                  <a:pt x="5215382" y="1877507"/>
                </a:cubicBezTo>
                <a:lnTo>
                  <a:pt x="5263261" y="1893154"/>
                </a:lnTo>
                <a:cubicBezTo>
                  <a:pt x="5208861" y="1937117"/>
                  <a:pt x="5158486" y="1979668"/>
                  <a:pt x="5112131" y="2020799"/>
                </a:cubicBezTo>
                <a:cubicBezTo>
                  <a:pt x="5024628" y="1989677"/>
                  <a:pt x="4934985" y="1958801"/>
                  <a:pt x="4843209" y="1928185"/>
                </a:cubicBezTo>
                <a:close/>
                <a:moveTo>
                  <a:pt x="5273294" y="1896511"/>
                </a:moveTo>
                <a:cubicBezTo>
                  <a:pt x="5421884" y="1945371"/>
                  <a:pt x="5565267" y="1994637"/>
                  <a:pt x="5703443" y="2044301"/>
                </a:cubicBezTo>
                <a:cubicBezTo>
                  <a:pt x="5605272" y="2074791"/>
                  <a:pt x="5511800" y="2104799"/>
                  <a:pt x="5423027" y="2134319"/>
                </a:cubicBezTo>
                <a:cubicBezTo>
                  <a:pt x="5325663" y="2097533"/>
                  <a:pt x="5225288" y="2060753"/>
                  <a:pt x="5121910" y="2023967"/>
                </a:cubicBezTo>
                <a:cubicBezTo>
                  <a:pt x="5172285" y="1980086"/>
                  <a:pt x="5222856" y="1937643"/>
                  <a:pt x="5273612" y="1896638"/>
                </a:cubicBezTo>
                <a:close/>
                <a:moveTo>
                  <a:pt x="5718302" y="2049686"/>
                </a:moveTo>
                <a:cubicBezTo>
                  <a:pt x="5929376" y="2125703"/>
                  <a:pt x="6127941" y="2201720"/>
                  <a:pt x="6313488" y="2277104"/>
                </a:cubicBezTo>
                <a:lnTo>
                  <a:pt x="6307138" y="2283059"/>
                </a:lnTo>
                <a:cubicBezTo>
                  <a:pt x="6247003" y="2337982"/>
                  <a:pt x="6195251" y="2388216"/>
                  <a:pt x="6151499" y="2432560"/>
                </a:cubicBezTo>
                <a:cubicBezTo>
                  <a:pt x="5936361" y="2337538"/>
                  <a:pt x="5697919" y="2238652"/>
                  <a:pt x="5437315" y="2139703"/>
                </a:cubicBezTo>
                <a:cubicBezTo>
                  <a:pt x="5526297" y="2110310"/>
                  <a:pt x="5620068" y="2080346"/>
                  <a:pt x="5718620" y="2049813"/>
                </a:cubicBezTo>
                <a:close/>
                <a:moveTo>
                  <a:pt x="5733415" y="2044998"/>
                </a:moveTo>
                <a:cubicBezTo>
                  <a:pt x="5934139" y="1983171"/>
                  <a:pt x="6153912" y="1919950"/>
                  <a:pt x="6390958" y="1858122"/>
                </a:cubicBezTo>
                <a:cubicBezTo>
                  <a:pt x="6618224" y="1799000"/>
                  <a:pt x="6847904" y="1744331"/>
                  <a:pt x="7080123" y="1694115"/>
                </a:cubicBezTo>
                <a:cubicBezTo>
                  <a:pt x="6739383" y="1913298"/>
                  <a:pt x="6487224" y="2119622"/>
                  <a:pt x="6321298" y="2270009"/>
                </a:cubicBezTo>
                <a:cubicBezTo>
                  <a:pt x="6138228" y="2195829"/>
                  <a:pt x="5942140" y="2120319"/>
                  <a:pt x="5733733" y="2045125"/>
                </a:cubicBezTo>
                <a:close/>
                <a:moveTo>
                  <a:pt x="6388227" y="1849000"/>
                </a:moveTo>
                <a:cubicBezTo>
                  <a:pt x="6146864" y="1912221"/>
                  <a:pt x="5922899" y="1976456"/>
                  <a:pt x="5718874" y="2039804"/>
                </a:cubicBezTo>
                <a:cubicBezTo>
                  <a:pt x="5578793" y="1989379"/>
                  <a:pt x="5433314" y="1939290"/>
                  <a:pt x="5282438" y="1889543"/>
                </a:cubicBezTo>
                <a:cubicBezTo>
                  <a:pt x="5495290" y="1719442"/>
                  <a:pt x="5719756" y="1564328"/>
                  <a:pt x="5954205" y="1425331"/>
                </a:cubicBezTo>
                <a:cubicBezTo>
                  <a:pt x="6303410" y="1348807"/>
                  <a:pt x="6658357" y="1281975"/>
                  <a:pt x="7019036" y="1224835"/>
                </a:cubicBezTo>
                <a:cubicBezTo>
                  <a:pt x="7219125" y="1275938"/>
                  <a:pt x="7414895" y="1330290"/>
                  <a:pt x="7606475" y="1387892"/>
                </a:cubicBezTo>
                <a:cubicBezTo>
                  <a:pt x="7533195" y="1426452"/>
                  <a:pt x="7460996" y="1466000"/>
                  <a:pt x="7389876" y="1506543"/>
                </a:cubicBezTo>
                <a:cubicBezTo>
                  <a:pt x="7288276" y="1564442"/>
                  <a:pt x="7193026" y="1622342"/>
                  <a:pt x="7103301" y="1679418"/>
                </a:cubicBezTo>
                <a:cubicBezTo>
                  <a:pt x="6862636" y="1731028"/>
                  <a:pt x="6624383" y="1787597"/>
                  <a:pt x="6388545" y="1849127"/>
                </a:cubicBezTo>
                <a:close/>
                <a:moveTo>
                  <a:pt x="7394829" y="1514524"/>
                </a:moveTo>
                <a:cubicBezTo>
                  <a:pt x="7468426" y="1472588"/>
                  <a:pt x="7543229" y="1431710"/>
                  <a:pt x="7619175" y="1391883"/>
                </a:cubicBezTo>
                <a:cubicBezTo>
                  <a:pt x="7733158" y="1426262"/>
                  <a:pt x="7845552" y="1461756"/>
                  <a:pt x="7956423" y="1498371"/>
                </a:cubicBezTo>
                <a:lnTo>
                  <a:pt x="7999349" y="1512624"/>
                </a:lnTo>
                <a:cubicBezTo>
                  <a:pt x="7706995" y="1559077"/>
                  <a:pt x="7417182" y="1612796"/>
                  <a:pt x="7129844" y="1673781"/>
                </a:cubicBezTo>
                <a:cubicBezTo>
                  <a:pt x="7226364" y="1612967"/>
                  <a:pt x="7316089" y="1559755"/>
                  <a:pt x="7395146" y="1514651"/>
                </a:cubicBezTo>
                <a:close/>
                <a:moveTo>
                  <a:pt x="7959979" y="1489565"/>
                </a:moveTo>
                <a:cubicBezTo>
                  <a:pt x="7851902" y="1453837"/>
                  <a:pt x="7742238" y="1419186"/>
                  <a:pt x="7631049" y="1385612"/>
                </a:cubicBezTo>
                <a:cubicBezTo>
                  <a:pt x="7713663" y="1342535"/>
                  <a:pt x="7797610" y="1300726"/>
                  <a:pt x="7882890" y="1260183"/>
                </a:cubicBezTo>
                <a:cubicBezTo>
                  <a:pt x="7995285" y="1294391"/>
                  <a:pt x="8106601" y="1329720"/>
                  <a:pt x="8216773" y="1366164"/>
                </a:cubicBezTo>
                <a:cubicBezTo>
                  <a:pt x="8297228" y="1392814"/>
                  <a:pt x="8375777" y="1419648"/>
                  <a:pt x="8452421" y="1446679"/>
                </a:cubicBezTo>
                <a:cubicBezTo>
                  <a:pt x="8307642" y="1465810"/>
                  <a:pt x="8163307" y="1486715"/>
                  <a:pt x="8019415" y="1509393"/>
                </a:cubicBezTo>
                <a:close/>
                <a:moveTo>
                  <a:pt x="8472297" y="1453711"/>
                </a:moveTo>
                <a:cubicBezTo>
                  <a:pt x="8609965" y="1502406"/>
                  <a:pt x="8741346" y="1551266"/>
                  <a:pt x="8866505" y="1600297"/>
                </a:cubicBezTo>
                <a:cubicBezTo>
                  <a:pt x="8790686" y="1646750"/>
                  <a:pt x="8717217" y="1693102"/>
                  <a:pt x="8646096" y="1739345"/>
                </a:cubicBezTo>
                <a:cubicBezTo>
                  <a:pt x="8461248" y="1665482"/>
                  <a:pt x="8258746" y="1590288"/>
                  <a:pt x="8038846" y="1515918"/>
                </a:cubicBezTo>
                <a:cubicBezTo>
                  <a:pt x="8182991" y="1493537"/>
                  <a:pt x="8327645" y="1472842"/>
                  <a:pt x="8472805" y="1453837"/>
                </a:cubicBezTo>
                <a:close/>
                <a:moveTo>
                  <a:pt x="8493061" y="1450987"/>
                </a:moveTo>
                <a:cubicBezTo>
                  <a:pt x="8621332" y="1434345"/>
                  <a:pt x="8749919" y="1419123"/>
                  <a:pt x="8878760" y="1405313"/>
                </a:cubicBezTo>
                <a:cubicBezTo>
                  <a:pt x="8945753" y="1428796"/>
                  <a:pt x="9011412" y="1452336"/>
                  <a:pt x="9075610" y="1475946"/>
                </a:cubicBezTo>
                <a:cubicBezTo>
                  <a:pt x="9033955" y="1500018"/>
                  <a:pt x="8992235" y="1524514"/>
                  <a:pt x="8950452" y="1549429"/>
                </a:cubicBezTo>
                <a:cubicBezTo>
                  <a:pt x="8925623" y="1564252"/>
                  <a:pt x="8901049" y="1579031"/>
                  <a:pt x="8876602" y="1593772"/>
                </a:cubicBezTo>
                <a:cubicBezTo>
                  <a:pt x="8755126" y="1546388"/>
                  <a:pt x="8627428" y="1498833"/>
                  <a:pt x="8493570" y="1451113"/>
                </a:cubicBezTo>
                <a:close/>
                <a:moveTo>
                  <a:pt x="8900732" y="1402969"/>
                </a:moveTo>
                <a:lnTo>
                  <a:pt x="8926132" y="1400308"/>
                </a:lnTo>
                <a:cubicBezTo>
                  <a:pt x="9040050" y="1388399"/>
                  <a:pt x="9154160" y="1377649"/>
                  <a:pt x="9268523" y="1368064"/>
                </a:cubicBezTo>
                <a:cubicBezTo>
                  <a:pt x="9208198" y="1401050"/>
                  <a:pt x="9147683" y="1434915"/>
                  <a:pt x="9086913" y="1469674"/>
                </a:cubicBezTo>
                <a:cubicBezTo>
                  <a:pt x="9026271" y="1447502"/>
                  <a:pt x="8964358" y="1425312"/>
                  <a:pt x="8901240" y="1403096"/>
                </a:cubicBezTo>
                <a:close/>
                <a:moveTo>
                  <a:pt x="8955659" y="1557474"/>
                </a:moveTo>
                <a:cubicBezTo>
                  <a:pt x="8999665" y="1531166"/>
                  <a:pt x="9043543" y="1505402"/>
                  <a:pt x="9087421" y="1480190"/>
                </a:cubicBezTo>
                <a:cubicBezTo>
                  <a:pt x="9344850" y="1574768"/>
                  <a:pt x="9580944" y="1669473"/>
                  <a:pt x="9794557" y="1760947"/>
                </a:cubicBezTo>
                <a:cubicBezTo>
                  <a:pt x="9735058" y="1766477"/>
                  <a:pt x="9675812" y="1772286"/>
                  <a:pt x="9616757" y="1778368"/>
                </a:cubicBezTo>
                <a:cubicBezTo>
                  <a:pt x="9538271" y="1786559"/>
                  <a:pt x="9459976" y="1795281"/>
                  <a:pt x="9381807" y="1804530"/>
                </a:cubicBezTo>
                <a:cubicBezTo>
                  <a:pt x="9230233" y="1737255"/>
                  <a:pt x="9065514" y="1668079"/>
                  <a:pt x="8887968" y="1598460"/>
                </a:cubicBezTo>
                <a:cubicBezTo>
                  <a:pt x="8910510" y="1584859"/>
                  <a:pt x="8933244" y="1571240"/>
                  <a:pt x="8956167" y="1557601"/>
                </a:cubicBezTo>
                <a:close/>
                <a:moveTo>
                  <a:pt x="8875776" y="1215016"/>
                </a:moveTo>
                <a:cubicBezTo>
                  <a:pt x="9020746" y="1260456"/>
                  <a:pt x="9160891" y="1306408"/>
                  <a:pt x="9296209" y="1352861"/>
                </a:cubicBezTo>
                <a:lnTo>
                  <a:pt x="9288907" y="1356788"/>
                </a:lnTo>
                <a:cubicBezTo>
                  <a:pt x="9167241" y="1366924"/>
                  <a:pt x="9045829" y="1378282"/>
                  <a:pt x="8924607" y="1390870"/>
                </a:cubicBezTo>
                <a:lnTo>
                  <a:pt x="8880157" y="1395684"/>
                </a:lnTo>
                <a:cubicBezTo>
                  <a:pt x="8759254" y="1353241"/>
                  <a:pt x="8634095" y="1311159"/>
                  <a:pt x="8504745" y="1269432"/>
                </a:cubicBezTo>
                <a:cubicBezTo>
                  <a:pt x="8378127" y="1228680"/>
                  <a:pt x="8250555" y="1189380"/>
                  <a:pt x="8121968" y="1151542"/>
                </a:cubicBezTo>
                <a:cubicBezTo>
                  <a:pt x="8192262" y="1121008"/>
                  <a:pt x="8263383" y="1091298"/>
                  <a:pt x="8335328" y="1062412"/>
                </a:cubicBezTo>
                <a:lnTo>
                  <a:pt x="8354886" y="1060638"/>
                </a:lnTo>
                <a:cubicBezTo>
                  <a:pt x="8530272" y="1109751"/>
                  <a:pt x="8704072" y="1161253"/>
                  <a:pt x="8876284" y="1215143"/>
                </a:cubicBezTo>
                <a:close/>
                <a:moveTo>
                  <a:pt x="8382064" y="1058484"/>
                </a:moveTo>
                <a:cubicBezTo>
                  <a:pt x="8942197" y="1009789"/>
                  <a:pt x="9510205" y="984070"/>
                  <a:pt x="10085959" y="981327"/>
                </a:cubicBezTo>
                <a:cubicBezTo>
                  <a:pt x="9820021" y="1088555"/>
                  <a:pt x="9560306" y="1210582"/>
                  <a:pt x="9308084" y="1346843"/>
                </a:cubicBezTo>
                <a:cubicBezTo>
                  <a:pt x="9170289" y="1299586"/>
                  <a:pt x="9027414" y="1252708"/>
                  <a:pt x="8879522" y="1206211"/>
                </a:cubicBezTo>
                <a:cubicBezTo>
                  <a:pt x="8715184" y="1154646"/>
                  <a:pt x="8549386" y="1105406"/>
                  <a:pt x="8382064" y="1058484"/>
                </a:cubicBezTo>
                <a:close/>
                <a:moveTo>
                  <a:pt x="8345615" y="1048285"/>
                </a:moveTo>
                <a:cubicBezTo>
                  <a:pt x="8010525" y="954784"/>
                  <a:pt x="7670420" y="870487"/>
                  <a:pt x="7325296" y="795401"/>
                </a:cubicBezTo>
                <a:lnTo>
                  <a:pt x="7329995" y="793817"/>
                </a:lnTo>
                <a:cubicBezTo>
                  <a:pt x="8026718" y="726035"/>
                  <a:pt x="8740077" y="690497"/>
                  <a:pt x="9465691" y="686886"/>
                </a:cubicBezTo>
                <a:cubicBezTo>
                  <a:pt x="9415844" y="699556"/>
                  <a:pt x="9366250" y="712498"/>
                  <a:pt x="9316910" y="725718"/>
                </a:cubicBezTo>
                <a:cubicBezTo>
                  <a:pt x="8987155" y="814348"/>
                  <a:pt x="8662860" y="922052"/>
                  <a:pt x="8345678" y="1048285"/>
                </a:cubicBezTo>
                <a:close/>
                <a:moveTo>
                  <a:pt x="6496812" y="492409"/>
                </a:moveTo>
                <a:cubicBezTo>
                  <a:pt x="6401308" y="523112"/>
                  <a:pt x="6306966" y="554975"/>
                  <a:pt x="6213793" y="588001"/>
                </a:cubicBezTo>
                <a:cubicBezTo>
                  <a:pt x="6141149" y="576682"/>
                  <a:pt x="6068397" y="565745"/>
                  <a:pt x="5995543" y="555186"/>
                </a:cubicBezTo>
                <a:cubicBezTo>
                  <a:pt x="6162040" y="532719"/>
                  <a:pt x="6329128" y="511793"/>
                  <a:pt x="6496812" y="492409"/>
                </a:cubicBezTo>
                <a:close/>
                <a:moveTo>
                  <a:pt x="6194997" y="594652"/>
                </a:moveTo>
                <a:cubicBezTo>
                  <a:pt x="6126753" y="619020"/>
                  <a:pt x="6059024" y="644082"/>
                  <a:pt x="5991797" y="669846"/>
                </a:cubicBezTo>
                <a:cubicBezTo>
                  <a:pt x="5863317" y="649023"/>
                  <a:pt x="5734196" y="629472"/>
                  <a:pt x="5604447" y="611186"/>
                </a:cubicBezTo>
                <a:cubicBezTo>
                  <a:pt x="5722982" y="593279"/>
                  <a:pt x="5841810" y="576175"/>
                  <a:pt x="5960936" y="559874"/>
                </a:cubicBezTo>
                <a:cubicBezTo>
                  <a:pt x="6039250" y="570939"/>
                  <a:pt x="6117273" y="582532"/>
                  <a:pt x="6194997" y="594652"/>
                </a:cubicBezTo>
                <a:close/>
                <a:moveTo>
                  <a:pt x="5083747" y="454400"/>
                </a:moveTo>
                <a:cubicBezTo>
                  <a:pt x="5366785" y="482020"/>
                  <a:pt x="5647881" y="515531"/>
                  <a:pt x="5927027" y="554933"/>
                </a:cubicBezTo>
                <a:cubicBezTo>
                  <a:pt x="5808199" y="571361"/>
                  <a:pt x="5689664" y="588571"/>
                  <a:pt x="5571427" y="606561"/>
                </a:cubicBezTo>
                <a:cubicBezTo>
                  <a:pt x="5351291" y="576028"/>
                  <a:pt x="5129422" y="549211"/>
                  <a:pt x="4905820" y="526110"/>
                </a:cubicBezTo>
                <a:cubicBezTo>
                  <a:pt x="4857134" y="521126"/>
                  <a:pt x="4808455" y="516291"/>
                  <a:pt x="4759770" y="511603"/>
                </a:cubicBezTo>
                <a:cubicBezTo>
                  <a:pt x="4826953" y="487911"/>
                  <a:pt x="4894688" y="465043"/>
                  <a:pt x="4962970" y="442998"/>
                </a:cubicBezTo>
                <a:cubicBezTo>
                  <a:pt x="5002721" y="446735"/>
                  <a:pt x="5043170" y="450409"/>
                  <a:pt x="5083556" y="454400"/>
                </a:cubicBezTo>
                <a:close/>
                <a:moveTo>
                  <a:pt x="4635564" y="375089"/>
                </a:moveTo>
                <a:cubicBezTo>
                  <a:pt x="4967586" y="325128"/>
                  <a:pt x="5282965" y="286676"/>
                  <a:pt x="5581714" y="259733"/>
                </a:cubicBezTo>
                <a:cubicBezTo>
                  <a:pt x="5371230" y="309946"/>
                  <a:pt x="5164392" y="367888"/>
                  <a:pt x="4961192" y="433559"/>
                </a:cubicBezTo>
                <a:cubicBezTo>
                  <a:pt x="4807268" y="419496"/>
                  <a:pt x="4652753" y="407185"/>
                  <a:pt x="4497642" y="396627"/>
                </a:cubicBezTo>
                <a:cubicBezTo>
                  <a:pt x="4544041" y="389152"/>
                  <a:pt x="4590015" y="381973"/>
                  <a:pt x="4635564" y="375089"/>
                </a:cubicBezTo>
                <a:close/>
                <a:moveTo>
                  <a:pt x="4455668" y="403089"/>
                </a:moveTo>
                <a:cubicBezTo>
                  <a:pt x="4617085" y="413731"/>
                  <a:pt x="4777950" y="426295"/>
                  <a:pt x="4938268" y="440780"/>
                </a:cubicBezTo>
                <a:cubicBezTo>
                  <a:pt x="4870533" y="462910"/>
                  <a:pt x="4803312" y="485821"/>
                  <a:pt x="4736592" y="509513"/>
                </a:cubicBezTo>
                <a:cubicBezTo>
                  <a:pt x="4529754" y="490044"/>
                  <a:pt x="4321601" y="473869"/>
                  <a:pt x="4112133" y="460988"/>
                </a:cubicBezTo>
                <a:cubicBezTo>
                  <a:pt x="4228548" y="440421"/>
                  <a:pt x="4343146" y="421122"/>
                  <a:pt x="4455922" y="403089"/>
                </a:cubicBezTo>
                <a:close/>
                <a:moveTo>
                  <a:pt x="3476879" y="361659"/>
                </a:moveTo>
                <a:cubicBezTo>
                  <a:pt x="3790823" y="367614"/>
                  <a:pt x="4102970" y="380516"/>
                  <a:pt x="4413314" y="400365"/>
                </a:cubicBezTo>
                <a:cubicBezTo>
                  <a:pt x="4301300" y="418525"/>
                  <a:pt x="4187615" y="437909"/>
                  <a:pt x="4072255" y="458518"/>
                </a:cubicBezTo>
                <a:cubicBezTo>
                  <a:pt x="3812331" y="443018"/>
                  <a:pt x="3550603" y="432461"/>
                  <a:pt x="3287078" y="426844"/>
                </a:cubicBezTo>
                <a:cubicBezTo>
                  <a:pt x="3349771" y="404461"/>
                  <a:pt x="3413043" y="382733"/>
                  <a:pt x="3476879" y="361659"/>
                </a:cubicBezTo>
                <a:close/>
                <a:moveTo>
                  <a:pt x="2518029" y="364890"/>
                </a:moveTo>
                <a:cubicBezTo>
                  <a:pt x="2829604" y="356992"/>
                  <a:pt x="3139631" y="355725"/>
                  <a:pt x="3448114" y="361089"/>
                </a:cubicBezTo>
                <a:cubicBezTo>
                  <a:pt x="3385039" y="382205"/>
                  <a:pt x="3322384" y="403891"/>
                  <a:pt x="3260154" y="426147"/>
                </a:cubicBezTo>
                <a:cubicBezTo>
                  <a:pt x="2880932" y="418630"/>
                  <a:pt x="2498427" y="421438"/>
                  <a:pt x="2112645" y="434572"/>
                </a:cubicBezTo>
                <a:cubicBezTo>
                  <a:pt x="2243709" y="410923"/>
                  <a:pt x="2378856" y="387695"/>
                  <a:pt x="2518093" y="364890"/>
                </a:cubicBezTo>
                <a:close/>
                <a:moveTo>
                  <a:pt x="1588961" y="408220"/>
                </a:moveTo>
                <a:cubicBezTo>
                  <a:pt x="1876444" y="388751"/>
                  <a:pt x="2162893" y="374941"/>
                  <a:pt x="2448306" y="366790"/>
                </a:cubicBezTo>
                <a:cubicBezTo>
                  <a:pt x="2310511" y="389680"/>
                  <a:pt x="2176799" y="413118"/>
                  <a:pt x="2047177" y="437106"/>
                </a:cubicBezTo>
                <a:cubicBezTo>
                  <a:pt x="1839405" y="444624"/>
                  <a:pt x="1630851" y="455181"/>
                  <a:pt x="1421511" y="468780"/>
                </a:cubicBezTo>
                <a:cubicBezTo>
                  <a:pt x="1477474" y="447918"/>
                  <a:pt x="1533290" y="427731"/>
                  <a:pt x="1588961" y="408220"/>
                </a:cubicBezTo>
                <a:close/>
                <a:moveTo>
                  <a:pt x="1390714" y="480373"/>
                </a:moveTo>
                <a:cubicBezTo>
                  <a:pt x="1588370" y="467196"/>
                  <a:pt x="1785366" y="456638"/>
                  <a:pt x="1981708" y="448699"/>
                </a:cubicBezTo>
                <a:cubicBezTo>
                  <a:pt x="1832610" y="476529"/>
                  <a:pt x="1689907" y="504339"/>
                  <a:pt x="1553591" y="532128"/>
                </a:cubicBezTo>
                <a:cubicBezTo>
                  <a:pt x="1440771" y="536900"/>
                  <a:pt x="1327766" y="542411"/>
                  <a:pt x="1214565" y="548662"/>
                </a:cubicBezTo>
                <a:cubicBezTo>
                  <a:pt x="1273448" y="524970"/>
                  <a:pt x="1332167" y="502207"/>
                  <a:pt x="1390714" y="480373"/>
                </a:cubicBezTo>
                <a:close/>
                <a:moveTo>
                  <a:pt x="1186879" y="559747"/>
                </a:moveTo>
                <a:cubicBezTo>
                  <a:pt x="1289749" y="554004"/>
                  <a:pt x="1392320" y="548894"/>
                  <a:pt x="1494600" y="544417"/>
                </a:cubicBezTo>
                <a:cubicBezTo>
                  <a:pt x="1342835" y="576091"/>
                  <a:pt x="1200087" y="606688"/>
                  <a:pt x="1067562" y="636462"/>
                </a:cubicBezTo>
                <a:lnTo>
                  <a:pt x="997395" y="638362"/>
                </a:lnTo>
                <a:cubicBezTo>
                  <a:pt x="1058564" y="612263"/>
                  <a:pt x="1121728" y="586058"/>
                  <a:pt x="1186879" y="559747"/>
                </a:cubicBezTo>
                <a:close/>
                <a:moveTo>
                  <a:pt x="973709" y="648434"/>
                </a:moveTo>
                <a:lnTo>
                  <a:pt x="1019683" y="647167"/>
                </a:lnTo>
                <a:cubicBezTo>
                  <a:pt x="988651" y="654218"/>
                  <a:pt x="958196" y="661186"/>
                  <a:pt x="928306" y="668072"/>
                </a:cubicBezTo>
                <a:close/>
                <a:moveTo>
                  <a:pt x="881189" y="688787"/>
                </a:moveTo>
                <a:cubicBezTo>
                  <a:pt x="941134" y="674806"/>
                  <a:pt x="1003662" y="660489"/>
                  <a:pt x="1068769" y="645837"/>
                </a:cubicBezTo>
                <a:cubicBezTo>
                  <a:pt x="1624648" y="631605"/>
                  <a:pt x="2167528" y="633167"/>
                  <a:pt x="2697417" y="650525"/>
                </a:cubicBezTo>
                <a:cubicBezTo>
                  <a:pt x="2622442" y="683592"/>
                  <a:pt x="2548211" y="717629"/>
                  <a:pt x="2474722" y="752641"/>
                </a:cubicBezTo>
                <a:cubicBezTo>
                  <a:pt x="2415458" y="780894"/>
                  <a:pt x="2356866" y="809762"/>
                  <a:pt x="2298954" y="839238"/>
                </a:cubicBezTo>
                <a:cubicBezTo>
                  <a:pt x="1985899" y="916649"/>
                  <a:pt x="1691196" y="994440"/>
                  <a:pt x="1423988" y="1067986"/>
                </a:cubicBezTo>
                <a:cubicBezTo>
                  <a:pt x="1046461" y="1027399"/>
                  <a:pt x="665461" y="997372"/>
                  <a:pt x="280988" y="977906"/>
                </a:cubicBezTo>
                <a:cubicBezTo>
                  <a:pt x="431864" y="898975"/>
                  <a:pt x="636842" y="796795"/>
                  <a:pt x="881189" y="688850"/>
                </a:cubicBezTo>
                <a:close/>
                <a:moveTo>
                  <a:pt x="138557" y="1054493"/>
                </a:moveTo>
                <a:cubicBezTo>
                  <a:pt x="174181" y="1034855"/>
                  <a:pt x="216345" y="1012050"/>
                  <a:pt x="264541" y="986648"/>
                </a:cubicBezTo>
                <a:cubicBezTo>
                  <a:pt x="645839" y="1005779"/>
                  <a:pt x="1023938" y="1035235"/>
                  <a:pt x="1398842" y="1075018"/>
                </a:cubicBezTo>
                <a:cubicBezTo>
                  <a:pt x="1319848" y="1096809"/>
                  <a:pt x="1243374" y="1118202"/>
                  <a:pt x="1169416" y="1139189"/>
                </a:cubicBezTo>
                <a:cubicBezTo>
                  <a:pt x="829354" y="1102194"/>
                  <a:pt x="485732" y="1073960"/>
                  <a:pt x="138557" y="1054493"/>
                </a:cubicBezTo>
                <a:close/>
                <a:moveTo>
                  <a:pt x="1170178" y="1148818"/>
                </a:moveTo>
                <a:cubicBezTo>
                  <a:pt x="1196975" y="1151732"/>
                  <a:pt x="1223772" y="1154583"/>
                  <a:pt x="1250442" y="1157623"/>
                </a:cubicBezTo>
                <a:cubicBezTo>
                  <a:pt x="1384891" y="1172827"/>
                  <a:pt x="1518749" y="1189443"/>
                  <a:pt x="1652016" y="1207478"/>
                </a:cubicBezTo>
                <a:cubicBezTo>
                  <a:pt x="1603883" y="1238056"/>
                  <a:pt x="1556239" y="1269096"/>
                  <a:pt x="1509078" y="1300599"/>
                </a:cubicBezTo>
                <a:cubicBezTo>
                  <a:pt x="1397908" y="1285142"/>
                  <a:pt x="1286085" y="1270617"/>
                  <a:pt x="1173607" y="1257016"/>
                </a:cubicBezTo>
                <a:cubicBezTo>
                  <a:pt x="1083393" y="1246038"/>
                  <a:pt x="992740" y="1235731"/>
                  <a:pt x="901637" y="1226102"/>
                </a:cubicBezTo>
                <a:cubicBezTo>
                  <a:pt x="986409" y="1201333"/>
                  <a:pt x="1076135" y="1175487"/>
                  <a:pt x="1170178" y="1148818"/>
                </a:cubicBezTo>
                <a:close/>
                <a:moveTo>
                  <a:pt x="877697" y="1233070"/>
                </a:moveTo>
                <a:cubicBezTo>
                  <a:pt x="976249" y="1243459"/>
                  <a:pt x="1074357" y="1254564"/>
                  <a:pt x="1172020" y="1266391"/>
                </a:cubicBezTo>
                <a:cubicBezTo>
                  <a:pt x="1280941" y="1279568"/>
                  <a:pt x="1389272" y="1293631"/>
                  <a:pt x="1497013" y="1308581"/>
                </a:cubicBezTo>
                <a:cubicBezTo>
                  <a:pt x="1430547" y="1353178"/>
                  <a:pt x="1365104" y="1398725"/>
                  <a:pt x="1300671" y="1445222"/>
                </a:cubicBezTo>
                <a:cubicBezTo>
                  <a:pt x="1236110" y="1436055"/>
                  <a:pt x="1171258" y="1427105"/>
                  <a:pt x="1106107" y="1418362"/>
                </a:cubicBezTo>
                <a:cubicBezTo>
                  <a:pt x="906336" y="1391756"/>
                  <a:pt x="703771" y="1367792"/>
                  <a:pt x="498412" y="1346463"/>
                </a:cubicBezTo>
                <a:cubicBezTo>
                  <a:pt x="609283" y="1312635"/>
                  <a:pt x="736664" y="1274436"/>
                  <a:pt x="877697" y="1233070"/>
                </a:cubicBezTo>
                <a:close/>
                <a:moveTo>
                  <a:pt x="475107" y="1353431"/>
                </a:moveTo>
                <a:cubicBezTo>
                  <a:pt x="687705" y="1375349"/>
                  <a:pt x="897426" y="1400036"/>
                  <a:pt x="1104265" y="1427485"/>
                </a:cubicBezTo>
                <a:cubicBezTo>
                  <a:pt x="1166324" y="1435929"/>
                  <a:pt x="1228109" y="1444379"/>
                  <a:pt x="1289622" y="1452824"/>
                </a:cubicBezTo>
                <a:cubicBezTo>
                  <a:pt x="1226801" y="1498181"/>
                  <a:pt x="1165035" y="1544380"/>
                  <a:pt x="1104329" y="1591429"/>
                </a:cubicBezTo>
                <a:cubicBezTo>
                  <a:pt x="994264" y="1550842"/>
                  <a:pt x="881189" y="1510489"/>
                  <a:pt x="765112" y="1470371"/>
                </a:cubicBezTo>
                <a:cubicBezTo>
                  <a:pt x="658476" y="1433547"/>
                  <a:pt x="551223" y="1397648"/>
                  <a:pt x="443357" y="1362680"/>
                </a:cubicBezTo>
                <a:close/>
                <a:moveTo>
                  <a:pt x="384112" y="1344182"/>
                </a:moveTo>
                <a:lnTo>
                  <a:pt x="450914" y="1351151"/>
                </a:lnTo>
                <a:lnTo>
                  <a:pt x="427736" y="1358246"/>
                </a:lnTo>
                <a:close/>
                <a:moveTo>
                  <a:pt x="388874" y="1523330"/>
                </a:moveTo>
                <a:cubicBezTo>
                  <a:pt x="316908" y="1497991"/>
                  <a:pt x="244496" y="1472968"/>
                  <a:pt x="171641" y="1448263"/>
                </a:cubicBezTo>
                <a:cubicBezTo>
                  <a:pt x="238760" y="1427041"/>
                  <a:pt x="324866" y="1399992"/>
                  <a:pt x="427609" y="1368318"/>
                </a:cubicBezTo>
                <a:cubicBezTo>
                  <a:pt x="539539" y="1404426"/>
                  <a:pt x="650856" y="1441548"/>
                  <a:pt x="761556" y="1479683"/>
                </a:cubicBezTo>
                <a:cubicBezTo>
                  <a:pt x="875856" y="1519168"/>
                  <a:pt x="987152" y="1558868"/>
                  <a:pt x="1095439" y="1598777"/>
                </a:cubicBezTo>
                <a:lnTo>
                  <a:pt x="1090930" y="1602198"/>
                </a:lnTo>
                <a:cubicBezTo>
                  <a:pt x="1036365" y="1644767"/>
                  <a:pt x="984104" y="1686704"/>
                  <a:pt x="934149" y="1728006"/>
                </a:cubicBezTo>
                <a:cubicBezTo>
                  <a:pt x="761892" y="1659591"/>
                  <a:pt x="580136" y="1591429"/>
                  <a:pt x="388874" y="1523520"/>
                </a:cubicBezTo>
                <a:close/>
                <a:moveTo>
                  <a:pt x="935927" y="1738712"/>
                </a:moveTo>
                <a:cubicBezTo>
                  <a:pt x="967042" y="1751046"/>
                  <a:pt x="997839" y="1763399"/>
                  <a:pt x="1028319" y="1775770"/>
                </a:cubicBezTo>
                <a:cubicBezTo>
                  <a:pt x="967785" y="1798956"/>
                  <a:pt x="910762" y="1821172"/>
                  <a:pt x="857250" y="1842412"/>
                </a:cubicBezTo>
                <a:cubicBezTo>
                  <a:pt x="832104" y="1852377"/>
                  <a:pt x="807485" y="1862196"/>
                  <a:pt x="783400" y="1871869"/>
                </a:cubicBezTo>
                <a:lnTo>
                  <a:pt x="781431" y="1870982"/>
                </a:lnTo>
                <a:cubicBezTo>
                  <a:pt x="830072" y="1828077"/>
                  <a:pt x="881571" y="1784050"/>
                  <a:pt x="935927" y="1738902"/>
                </a:cubicBezTo>
                <a:close/>
                <a:moveTo>
                  <a:pt x="593852" y="2030872"/>
                </a:moveTo>
                <a:cubicBezTo>
                  <a:pt x="566885" y="2018962"/>
                  <a:pt x="539496" y="2006990"/>
                  <a:pt x="511683" y="1994954"/>
                </a:cubicBezTo>
                <a:cubicBezTo>
                  <a:pt x="578569" y="1966403"/>
                  <a:pt x="651637" y="1935932"/>
                  <a:pt x="730885" y="1903543"/>
                </a:cubicBezTo>
                <a:cubicBezTo>
                  <a:pt x="682415" y="1947208"/>
                  <a:pt x="636734" y="1989651"/>
                  <a:pt x="593852" y="2030872"/>
                </a:cubicBezTo>
                <a:close/>
                <a:moveTo>
                  <a:pt x="603123" y="2034989"/>
                </a:moveTo>
                <a:cubicBezTo>
                  <a:pt x="650621" y="1989588"/>
                  <a:pt x="701866" y="1942267"/>
                  <a:pt x="756857" y="1893027"/>
                </a:cubicBezTo>
                <a:lnTo>
                  <a:pt x="783273" y="1882321"/>
                </a:lnTo>
                <a:cubicBezTo>
                  <a:pt x="1089279" y="2013261"/>
                  <a:pt x="1355471" y="2141160"/>
                  <a:pt x="1581214" y="2258797"/>
                </a:cubicBezTo>
                <a:cubicBezTo>
                  <a:pt x="1484122" y="2304534"/>
                  <a:pt x="1396683" y="2347484"/>
                  <a:pt x="1319086" y="2386886"/>
                </a:cubicBezTo>
                <a:cubicBezTo>
                  <a:pt x="1124014" y="2280525"/>
                  <a:pt x="885889" y="2160164"/>
                  <a:pt x="603314" y="2034989"/>
                </a:cubicBezTo>
                <a:close/>
                <a:moveTo>
                  <a:pt x="1675067" y="2594223"/>
                </a:moveTo>
                <a:cubicBezTo>
                  <a:pt x="1654620" y="2581553"/>
                  <a:pt x="1633455" y="2568567"/>
                  <a:pt x="1611567" y="2555264"/>
                </a:cubicBezTo>
                <a:cubicBezTo>
                  <a:pt x="1530795" y="2506233"/>
                  <a:pt x="1436561" y="2451437"/>
                  <a:pt x="1328865" y="2392397"/>
                </a:cubicBezTo>
                <a:cubicBezTo>
                  <a:pt x="1406652" y="2352995"/>
                  <a:pt x="1494282" y="2310045"/>
                  <a:pt x="1591501" y="2264308"/>
                </a:cubicBezTo>
                <a:cubicBezTo>
                  <a:pt x="1680401" y="2310761"/>
                  <a:pt x="1762951" y="2355231"/>
                  <a:pt x="1839151" y="2397718"/>
                </a:cubicBezTo>
                <a:cubicBezTo>
                  <a:pt x="1760601" y="2486025"/>
                  <a:pt x="1706182" y="2553934"/>
                  <a:pt x="1675067" y="2594223"/>
                </a:cubicBezTo>
                <a:close/>
                <a:moveTo>
                  <a:pt x="1845564" y="2390497"/>
                </a:moveTo>
                <a:cubicBezTo>
                  <a:pt x="1770761" y="2348687"/>
                  <a:pt x="1689716" y="2304914"/>
                  <a:pt x="1602423" y="2259177"/>
                </a:cubicBezTo>
                <a:lnTo>
                  <a:pt x="1612773" y="2254362"/>
                </a:lnTo>
                <a:cubicBezTo>
                  <a:pt x="1686687" y="2219775"/>
                  <a:pt x="1768602" y="2182653"/>
                  <a:pt x="1858518" y="2142997"/>
                </a:cubicBezTo>
                <a:cubicBezTo>
                  <a:pt x="1910080" y="2167747"/>
                  <a:pt x="1960055" y="2192174"/>
                  <a:pt x="2008442" y="2216290"/>
                </a:cubicBezTo>
                <a:cubicBezTo>
                  <a:pt x="1946021" y="2280145"/>
                  <a:pt x="1891792" y="2338678"/>
                  <a:pt x="1845564" y="2390497"/>
                </a:cubicBezTo>
                <a:close/>
                <a:moveTo>
                  <a:pt x="2015427" y="2209195"/>
                </a:moveTo>
                <a:cubicBezTo>
                  <a:pt x="1968437" y="2185839"/>
                  <a:pt x="1919967" y="2162084"/>
                  <a:pt x="1870012" y="2137929"/>
                </a:cubicBezTo>
                <a:cubicBezTo>
                  <a:pt x="1952733" y="2101694"/>
                  <a:pt x="2042033" y="2063686"/>
                  <a:pt x="2137918" y="2023903"/>
                </a:cubicBezTo>
                <a:lnTo>
                  <a:pt x="2183321" y="2044428"/>
                </a:lnTo>
                <a:cubicBezTo>
                  <a:pt x="2122043" y="2102455"/>
                  <a:pt x="2066099" y="2157504"/>
                  <a:pt x="2015427" y="2209195"/>
                </a:cubicBezTo>
                <a:close/>
                <a:moveTo>
                  <a:pt x="2637727" y="2541644"/>
                </a:moveTo>
                <a:lnTo>
                  <a:pt x="2576132" y="2506486"/>
                </a:lnTo>
                <a:cubicBezTo>
                  <a:pt x="2425129" y="2420840"/>
                  <a:pt x="2240598" y="2321321"/>
                  <a:pt x="2024253" y="2213440"/>
                </a:cubicBezTo>
                <a:cubicBezTo>
                  <a:pt x="2073974" y="2162762"/>
                  <a:pt x="2130171" y="2107649"/>
                  <a:pt x="2192719" y="2048736"/>
                </a:cubicBezTo>
                <a:cubicBezTo>
                  <a:pt x="2474087" y="2176761"/>
                  <a:pt x="2717419" y="2297692"/>
                  <a:pt x="2919984" y="2404307"/>
                </a:cubicBezTo>
                <a:cubicBezTo>
                  <a:pt x="2804160" y="2457899"/>
                  <a:pt x="2709736" y="2504713"/>
                  <a:pt x="2637536" y="2541644"/>
                </a:cubicBezTo>
                <a:close/>
                <a:moveTo>
                  <a:pt x="3194558" y="2542531"/>
                </a:moveTo>
                <a:cubicBezTo>
                  <a:pt x="3166745" y="2526948"/>
                  <a:pt x="3138170" y="2511111"/>
                  <a:pt x="3108833" y="2495020"/>
                </a:cubicBezTo>
                <a:cubicBezTo>
                  <a:pt x="3056681" y="2466470"/>
                  <a:pt x="3000864" y="2436443"/>
                  <a:pt x="2941384" y="2404940"/>
                </a:cubicBezTo>
                <a:cubicBezTo>
                  <a:pt x="2999378" y="2378163"/>
                  <a:pt x="3062459" y="2349783"/>
                  <a:pt x="3130614" y="2319801"/>
                </a:cubicBezTo>
                <a:cubicBezTo>
                  <a:pt x="3253804" y="2265955"/>
                  <a:pt x="3401759" y="2204001"/>
                  <a:pt x="3573018" y="2137106"/>
                </a:cubicBezTo>
                <a:cubicBezTo>
                  <a:pt x="3388678" y="2312199"/>
                  <a:pt x="3264662" y="2455175"/>
                  <a:pt x="3194114" y="2542531"/>
                </a:cubicBezTo>
                <a:close/>
                <a:moveTo>
                  <a:pt x="3591751" y="2119749"/>
                </a:moveTo>
                <a:cubicBezTo>
                  <a:pt x="3411029" y="2190001"/>
                  <a:pt x="3255582" y="2254933"/>
                  <a:pt x="3127121" y="2311122"/>
                </a:cubicBezTo>
                <a:cubicBezTo>
                  <a:pt x="3056128" y="2342162"/>
                  <a:pt x="2990704" y="2371575"/>
                  <a:pt x="2930843" y="2399365"/>
                </a:cubicBezTo>
                <a:cubicBezTo>
                  <a:pt x="2727643" y="2292371"/>
                  <a:pt x="2483231" y="2170680"/>
                  <a:pt x="2200212" y="2041831"/>
                </a:cubicBezTo>
                <a:cubicBezTo>
                  <a:pt x="2226837" y="2016916"/>
                  <a:pt x="2254587" y="1991406"/>
                  <a:pt x="2283460" y="1965307"/>
                </a:cubicBezTo>
                <a:cubicBezTo>
                  <a:pt x="2459800" y="1894991"/>
                  <a:pt x="2655062" y="1821317"/>
                  <a:pt x="2868486" y="1746440"/>
                </a:cubicBezTo>
                <a:cubicBezTo>
                  <a:pt x="3170663" y="1816839"/>
                  <a:pt x="3463970" y="1894085"/>
                  <a:pt x="3748405" y="1978166"/>
                </a:cubicBezTo>
                <a:cubicBezTo>
                  <a:pt x="3692144" y="2027153"/>
                  <a:pt x="3639865" y="2074347"/>
                  <a:pt x="3591560" y="2119749"/>
                </a:cubicBezTo>
                <a:close/>
                <a:moveTo>
                  <a:pt x="3614928" y="2110753"/>
                </a:moveTo>
                <a:cubicBezTo>
                  <a:pt x="3659207" y="2069621"/>
                  <a:pt x="3707276" y="2026501"/>
                  <a:pt x="3759137" y="1981397"/>
                </a:cubicBezTo>
                <a:cubicBezTo>
                  <a:pt x="3796430" y="1992502"/>
                  <a:pt x="3833514" y="2003695"/>
                  <a:pt x="3870389" y="2014971"/>
                </a:cubicBezTo>
                <a:cubicBezTo>
                  <a:pt x="3780346" y="2047659"/>
                  <a:pt x="3695129" y="2079586"/>
                  <a:pt x="3614738" y="2110753"/>
                </a:cubicBezTo>
                <a:close/>
                <a:moveTo>
                  <a:pt x="3885184" y="2009397"/>
                </a:moveTo>
                <a:cubicBezTo>
                  <a:pt x="3846195" y="1997487"/>
                  <a:pt x="3807016" y="1985660"/>
                  <a:pt x="3767646" y="1973922"/>
                </a:cubicBezTo>
                <a:cubicBezTo>
                  <a:pt x="3822129" y="1926791"/>
                  <a:pt x="3880822" y="1878014"/>
                  <a:pt x="3943731" y="1827589"/>
                </a:cubicBezTo>
                <a:cubicBezTo>
                  <a:pt x="4026535" y="1851997"/>
                  <a:pt x="4108748" y="1876981"/>
                  <a:pt x="4190365" y="1902529"/>
                </a:cubicBezTo>
                <a:cubicBezTo>
                  <a:pt x="4083260" y="1938764"/>
                  <a:pt x="3981469" y="1974429"/>
                  <a:pt x="3884994" y="2009523"/>
                </a:cubicBezTo>
                <a:close/>
                <a:moveTo>
                  <a:pt x="4296728" y="2142427"/>
                </a:moveTo>
                <a:cubicBezTo>
                  <a:pt x="4166851" y="2097957"/>
                  <a:pt x="4034708" y="2055089"/>
                  <a:pt x="3900297" y="2013831"/>
                </a:cubicBezTo>
                <a:cubicBezTo>
                  <a:pt x="3996900" y="1978863"/>
                  <a:pt x="4098715" y="1943281"/>
                  <a:pt x="4205732" y="1907090"/>
                </a:cubicBezTo>
                <a:cubicBezTo>
                  <a:pt x="4323252" y="1944041"/>
                  <a:pt x="4439666" y="1982221"/>
                  <a:pt x="4554982" y="2021623"/>
                </a:cubicBezTo>
                <a:cubicBezTo>
                  <a:pt x="4694047" y="2069260"/>
                  <a:pt x="4827397" y="2117278"/>
                  <a:pt x="4955032" y="2165676"/>
                </a:cubicBezTo>
                <a:cubicBezTo>
                  <a:pt x="4935982" y="2183983"/>
                  <a:pt x="4918266" y="2201657"/>
                  <a:pt x="4901375" y="2218698"/>
                </a:cubicBezTo>
                <a:cubicBezTo>
                  <a:pt x="4863910" y="2256453"/>
                  <a:pt x="4829747" y="2292352"/>
                  <a:pt x="4798886" y="2326389"/>
                </a:cubicBezTo>
                <a:cubicBezTo>
                  <a:pt x="4642377" y="2265366"/>
                  <a:pt x="4474928" y="2204172"/>
                  <a:pt x="4296537" y="2142807"/>
                </a:cubicBezTo>
                <a:close/>
                <a:moveTo>
                  <a:pt x="4772978" y="2368515"/>
                </a:moveTo>
                <a:cubicBezTo>
                  <a:pt x="4782058" y="2358379"/>
                  <a:pt x="4791393" y="2347990"/>
                  <a:pt x="4801108" y="2337348"/>
                </a:cubicBezTo>
                <a:lnTo>
                  <a:pt x="4827016" y="2347547"/>
                </a:lnTo>
                <a:cubicBezTo>
                  <a:pt x="4808220" y="2355085"/>
                  <a:pt x="4790123" y="2362054"/>
                  <a:pt x="4772660" y="2369212"/>
                </a:cubicBezTo>
                <a:close/>
                <a:moveTo>
                  <a:pt x="4840097" y="2342479"/>
                </a:moveTo>
                <a:lnTo>
                  <a:pt x="4807966" y="2329810"/>
                </a:lnTo>
                <a:cubicBezTo>
                  <a:pt x="4838192" y="2296913"/>
                  <a:pt x="4871447" y="2262110"/>
                  <a:pt x="4907725" y="2225412"/>
                </a:cubicBezTo>
                <a:cubicBezTo>
                  <a:pt x="4926775" y="2206408"/>
                  <a:pt x="4945444" y="2187911"/>
                  <a:pt x="4964494" y="2169413"/>
                </a:cubicBezTo>
                <a:cubicBezTo>
                  <a:pt x="5021599" y="2191078"/>
                  <a:pt x="5077505" y="2212743"/>
                  <a:pt x="5132197" y="2234408"/>
                </a:cubicBezTo>
                <a:cubicBezTo>
                  <a:pt x="5023993" y="2273240"/>
                  <a:pt x="4926457" y="2309538"/>
                  <a:pt x="4839780" y="2342859"/>
                </a:cubicBezTo>
                <a:close/>
                <a:moveTo>
                  <a:pt x="4972050" y="2162128"/>
                </a:moveTo>
                <a:cubicBezTo>
                  <a:pt x="5018831" y="2117025"/>
                  <a:pt x="5066284" y="2073296"/>
                  <a:pt x="5114417" y="2030935"/>
                </a:cubicBezTo>
                <a:cubicBezTo>
                  <a:pt x="5215636" y="2066790"/>
                  <a:pt x="5313979" y="2102689"/>
                  <a:pt x="5409438" y="2138626"/>
                </a:cubicBezTo>
                <a:cubicBezTo>
                  <a:pt x="5315884" y="2169749"/>
                  <a:pt x="5228000" y="2199966"/>
                  <a:pt x="5145786" y="2229277"/>
                </a:cubicBezTo>
                <a:cubicBezTo>
                  <a:pt x="5088935" y="2207276"/>
                  <a:pt x="5030915" y="2185016"/>
                  <a:pt x="4971733" y="2162508"/>
                </a:cubicBezTo>
                <a:close/>
                <a:moveTo>
                  <a:pt x="5994400" y="2603662"/>
                </a:moveTo>
                <a:cubicBezTo>
                  <a:pt x="5757228" y="2487545"/>
                  <a:pt x="5478463" y="2361864"/>
                  <a:pt x="5159248" y="2234851"/>
                </a:cubicBezTo>
                <a:cubicBezTo>
                  <a:pt x="5241627" y="2205629"/>
                  <a:pt x="5329701" y="2175387"/>
                  <a:pt x="5423472" y="2144137"/>
                </a:cubicBezTo>
                <a:cubicBezTo>
                  <a:pt x="5686870" y="2243910"/>
                  <a:pt x="5927662" y="2343619"/>
                  <a:pt x="6144768" y="2439528"/>
                </a:cubicBezTo>
                <a:cubicBezTo>
                  <a:pt x="6071299" y="2514405"/>
                  <a:pt x="6021515" y="2571291"/>
                  <a:pt x="5994083" y="2604042"/>
                </a:cubicBezTo>
                <a:close/>
                <a:moveTo>
                  <a:pt x="6045200" y="2628621"/>
                </a:moveTo>
                <a:lnTo>
                  <a:pt x="6003354" y="2607969"/>
                </a:lnTo>
                <a:cubicBezTo>
                  <a:pt x="6031294" y="2574775"/>
                  <a:pt x="6081268" y="2517826"/>
                  <a:pt x="6154293" y="2443645"/>
                </a:cubicBezTo>
                <a:cubicBezTo>
                  <a:pt x="6209919" y="2468269"/>
                  <a:pt x="6263977" y="2492632"/>
                  <a:pt x="6316472" y="2516749"/>
                </a:cubicBezTo>
                <a:cubicBezTo>
                  <a:pt x="6196775" y="2562486"/>
                  <a:pt x="6105144" y="2601001"/>
                  <a:pt x="6044692" y="2628938"/>
                </a:cubicBezTo>
                <a:close/>
                <a:moveTo>
                  <a:pt x="6328474" y="2512378"/>
                </a:moveTo>
                <a:cubicBezTo>
                  <a:pt x="6274327" y="2487501"/>
                  <a:pt x="6218473" y="2462314"/>
                  <a:pt x="6160897" y="2436804"/>
                </a:cubicBezTo>
                <a:cubicBezTo>
                  <a:pt x="6204141" y="2393094"/>
                  <a:pt x="6255068" y="2343746"/>
                  <a:pt x="6314059" y="2289837"/>
                </a:cubicBezTo>
                <a:lnTo>
                  <a:pt x="6323584" y="2281222"/>
                </a:lnTo>
                <a:cubicBezTo>
                  <a:pt x="6427978" y="2323456"/>
                  <a:pt x="6528182" y="2365303"/>
                  <a:pt x="6624130" y="2406777"/>
                </a:cubicBezTo>
                <a:cubicBezTo>
                  <a:pt x="6512814" y="2444469"/>
                  <a:pt x="6413564" y="2480070"/>
                  <a:pt x="6328474" y="2512378"/>
                </a:cubicBezTo>
                <a:close/>
                <a:moveTo>
                  <a:pt x="8305864" y="1970691"/>
                </a:moveTo>
                <a:cubicBezTo>
                  <a:pt x="8093837" y="2011234"/>
                  <a:pt x="7885176" y="2055957"/>
                  <a:pt x="7680007" y="2104862"/>
                </a:cubicBezTo>
                <a:cubicBezTo>
                  <a:pt x="7269861" y="2202797"/>
                  <a:pt x="6915976" y="2308525"/>
                  <a:pt x="6637528" y="2402216"/>
                </a:cubicBezTo>
                <a:cubicBezTo>
                  <a:pt x="6539929" y="2359982"/>
                  <a:pt x="6437884" y="2317286"/>
                  <a:pt x="6331331" y="2274127"/>
                </a:cubicBezTo>
                <a:cubicBezTo>
                  <a:pt x="6592761" y="2037586"/>
                  <a:pt x="6869303" y="1840195"/>
                  <a:pt x="7107111" y="1688540"/>
                </a:cubicBezTo>
                <a:cubicBezTo>
                  <a:pt x="7407974" y="1624179"/>
                  <a:pt x="7711948" y="1567755"/>
                  <a:pt x="8019034" y="1519275"/>
                </a:cubicBezTo>
                <a:cubicBezTo>
                  <a:pt x="8243062" y="1594659"/>
                  <a:pt x="8448929" y="1670867"/>
                  <a:pt x="8636762" y="1745807"/>
                </a:cubicBezTo>
                <a:cubicBezTo>
                  <a:pt x="8519414" y="1822268"/>
                  <a:pt x="8408797" y="1897841"/>
                  <a:pt x="8305864" y="1970691"/>
                </a:cubicBezTo>
                <a:close/>
                <a:moveTo>
                  <a:pt x="8328407" y="1966447"/>
                </a:moveTo>
                <a:cubicBezTo>
                  <a:pt x="8427974" y="1896194"/>
                  <a:pt x="8534654" y="1823598"/>
                  <a:pt x="8647557" y="1750178"/>
                </a:cubicBezTo>
                <a:cubicBezTo>
                  <a:pt x="8744903" y="1789156"/>
                  <a:pt x="8837422" y="1827671"/>
                  <a:pt x="8924988" y="1865724"/>
                </a:cubicBezTo>
                <a:cubicBezTo>
                  <a:pt x="8723884" y="1895624"/>
                  <a:pt x="8525066" y="1929199"/>
                  <a:pt x="8328470" y="1966447"/>
                </a:cubicBezTo>
                <a:close/>
                <a:moveTo>
                  <a:pt x="8657336" y="1743843"/>
                </a:moveTo>
                <a:cubicBezTo>
                  <a:pt x="8728520" y="1697682"/>
                  <a:pt x="8802116" y="1651336"/>
                  <a:pt x="8878062" y="1604795"/>
                </a:cubicBezTo>
                <a:cubicBezTo>
                  <a:pt x="9052370" y="1673020"/>
                  <a:pt x="9214231" y="1740802"/>
                  <a:pt x="9363520" y="1806874"/>
                </a:cubicBezTo>
                <a:cubicBezTo>
                  <a:pt x="9222359" y="1823769"/>
                  <a:pt x="9082087" y="1842495"/>
                  <a:pt x="8942769" y="1863064"/>
                </a:cubicBezTo>
                <a:cubicBezTo>
                  <a:pt x="8852853" y="1823915"/>
                  <a:pt x="8757730" y="1784177"/>
                  <a:pt x="8657399" y="1743843"/>
                </a:cubicBezTo>
                <a:close/>
                <a:moveTo>
                  <a:pt x="9606534" y="2183286"/>
                </a:moveTo>
                <a:cubicBezTo>
                  <a:pt x="9433814" y="2090545"/>
                  <a:pt x="9218295" y="1983551"/>
                  <a:pt x="8959279" y="1870285"/>
                </a:cubicBezTo>
                <a:cubicBezTo>
                  <a:pt x="9098724" y="1849887"/>
                  <a:pt x="9239186" y="1831263"/>
                  <a:pt x="9380601" y="1814413"/>
                </a:cubicBezTo>
                <a:cubicBezTo>
                  <a:pt x="9546654" y="1888149"/>
                  <a:pt x="9696895" y="1959542"/>
                  <a:pt x="9831070" y="2026564"/>
                </a:cubicBezTo>
                <a:cubicBezTo>
                  <a:pt x="9751822" y="2079839"/>
                  <a:pt x="9676765" y="2132481"/>
                  <a:pt x="9606597" y="2183286"/>
                </a:cubicBezTo>
                <a:close/>
                <a:moveTo>
                  <a:pt x="9840150" y="2020483"/>
                </a:moveTo>
                <a:cubicBezTo>
                  <a:pt x="9708579" y="1954664"/>
                  <a:pt x="9561449" y="1884602"/>
                  <a:pt x="9399143" y="1812259"/>
                </a:cubicBezTo>
                <a:cubicBezTo>
                  <a:pt x="9471914" y="1803814"/>
                  <a:pt x="9544875" y="1795706"/>
                  <a:pt x="9618091" y="1787933"/>
                </a:cubicBezTo>
                <a:cubicBezTo>
                  <a:pt x="9682988" y="1781218"/>
                  <a:pt x="9748075" y="1774883"/>
                  <a:pt x="9813354" y="1768929"/>
                </a:cubicBezTo>
                <a:cubicBezTo>
                  <a:pt x="9899586" y="1805968"/>
                  <a:pt x="9982136" y="1842412"/>
                  <a:pt x="10061004" y="1878267"/>
                </a:cubicBezTo>
                <a:cubicBezTo>
                  <a:pt x="10014458" y="1907027"/>
                  <a:pt x="9968294" y="1936312"/>
                  <a:pt x="9922637" y="1966130"/>
                </a:cubicBezTo>
                <a:cubicBezTo>
                  <a:pt x="9894633" y="1984330"/>
                  <a:pt x="9867202" y="2002555"/>
                  <a:pt x="9840214" y="2020799"/>
                </a:cubicBezTo>
                <a:close/>
                <a:moveTo>
                  <a:pt x="10799000" y="2583200"/>
                </a:moveTo>
                <a:cubicBezTo>
                  <a:pt x="10700068" y="2512568"/>
                  <a:pt x="10507282" y="2382515"/>
                  <a:pt x="10220706" y="2222118"/>
                </a:cubicBezTo>
                <a:cubicBezTo>
                  <a:pt x="10115550" y="2163205"/>
                  <a:pt x="9991725" y="2096880"/>
                  <a:pt x="9849675" y="2025740"/>
                </a:cubicBezTo>
                <a:cubicBezTo>
                  <a:pt x="9875075" y="2008637"/>
                  <a:pt x="9901047" y="1991488"/>
                  <a:pt x="9927590" y="1974302"/>
                </a:cubicBezTo>
                <a:cubicBezTo>
                  <a:pt x="9975088" y="1943388"/>
                  <a:pt x="10022904" y="1913064"/>
                  <a:pt x="10070973" y="1883335"/>
                </a:cubicBezTo>
                <a:cubicBezTo>
                  <a:pt x="10326433" y="1999515"/>
                  <a:pt x="10541698" y="2107269"/>
                  <a:pt x="10714037" y="2198617"/>
                </a:cubicBezTo>
                <a:cubicBezTo>
                  <a:pt x="10832592" y="2261457"/>
                  <a:pt x="10937494" y="2319927"/>
                  <a:pt x="11028617" y="2372633"/>
                </a:cubicBezTo>
                <a:cubicBezTo>
                  <a:pt x="10922445" y="2461636"/>
                  <a:pt x="10845102" y="2536450"/>
                  <a:pt x="10799318" y="2583200"/>
                </a:cubicBezTo>
                <a:close/>
                <a:moveTo>
                  <a:pt x="11122850" y="2295792"/>
                </a:moveTo>
                <a:cubicBezTo>
                  <a:pt x="11092244" y="2319864"/>
                  <a:pt x="11063415" y="2343220"/>
                  <a:pt x="11036427" y="2365854"/>
                </a:cubicBezTo>
                <a:cubicBezTo>
                  <a:pt x="10944606" y="2312706"/>
                  <a:pt x="10838688" y="2253602"/>
                  <a:pt x="10718927" y="2190128"/>
                </a:cubicBezTo>
                <a:cubicBezTo>
                  <a:pt x="10547477" y="2099351"/>
                  <a:pt x="10334117" y="1992356"/>
                  <a:pt x="10080752" y="1877000"/>
                </a:cubicBezTo>
                <a:cubicBezTo>
                  <a:pt x="10157460" y="1829616"/>
                  <a:pt x="10234740" y="1783708"/>
                  <a:pt x="10312527" y="1739282"/>
                </a:cubicBezTo>
                <a:cubicBezTo>
                  <a:pt x="10694289" y="1899679"/>
                  <a:pt x="11007916" y="2049686"/>
                  <a:pt x="11246421" y="2171820"/>
                </a:cubicBezTo>
                <a:lnTo>
                  <a:pt x="11271313" y="2184490"/>
                </a:lnTo>
                <a:cubicBezTo>
                  <a:pt x="11216704" y="2223512"/>
                  <a:pt x="11167110" y="2261521"/>
                  <a:pt x="11123105" y="2295792"/>
                </a:cubicBezTo>
                <a:close/>
                <a:moveTo>
                  <a:pt x="12123103" y="1715400"/>
                </a:moveTo>
                <a:cubicBezTo>
                  <a:pt x="11825160" y="1836838"/>
                  <a:pt x="11542205" y="1992198"/>
                  <a:pt x="11280013" y="2178409"/>
                </a:cubicBezTo>
                <a:lnTo>
                  <a:pt x="11251120" y="2163585"/>
                </a:lnTo>
                <a:cubicBezTo>
                  <a:pt x="11013757" y="2042021"/>
                  <a:pt x="10702099" y="1892900"/>
                  <a:pt x="10322941" y="1733391"/>
                </a:cubicBezTo>
                <a:lnTo>
                  <a:pt x="10329291" y="1729843"/>
                </a:lnTo>
                <a:cubicBezTo>
                  <a:pt x="10926699" y="1694343"/>
                  <a:pt x="11525504" y="1689522"/>
                  <a:pt x="12123357" y="1715400"/>
                </a:cubicBezTo>
                <a:close/>
                <a:moveTo>
                  <a:pt x="10914253" y="1420833"/>
                </a:moveTo>
                <a:cubicBezTo>
                  <a:pt x="10716450" y="1510533"/>
                  <a:pt x="10519855" y="1610876"/>
                  <a:pt x="10326307" y="1720531"/>
                </a:cubicBezTo>
                <a:lnTo>
                  <a:pt x="10296652" y="1722368"/>
                </a:lnTo>
                <a:cubicBezTo>
                  <a:pt x="10016490" y="1605112"/>
                  <a:pt x="9700133" y="1482534"/>
                  <a:pt x="9350502" y="1361286"/>
                </a:cubicBezTo>
                <a:cubicBezTo>
                  <a:pt x="9956292" y="1313142"/>
                  <a:pt x="10564178" y="1296228"/>
                  <a:pt x="11171682" y="1310608"/>
                </a:cubicBezTo>
                <a:cubicBezTo>
                  <a:pt x="11085703" y="1345367"/>
                  <a:pt x="10999978" y="1382109"/>
                  <a:pt x="10914507" y="1420833"/>
                </a:cubicBezTo>
                <a:close/>
                <a:moveTo>
                  <a:pt x="11945620" y="1051579"/>
                </a:moveTo>
                <a:cubicBezTo>
                  <a:pt x="11690096" y="1119273"/>
                  <a:pt x="11439017" y="1202759"/>
                  <a:pt x="11193907" y="1301549"/>
                </a:cubicBezTo>
                <a:cubicBezTo>
                  <a:pt x="10571544" y="1286168"/>
                  <a:pt x="9948735" y="1303570"/>
                  <a:pt x="9328213" y="1353685"/>
                </a:cubicBezTo>
                <a:lnTo>
                  <a:pt x="9320594" y="1351087"/>
                </a:lnTo>
                <a:cubicBezTo>
                  <a:pt x="9577197" y="1212723"/>
                  <a:pt x="9841547" y="1089227"/>
                  <a:pt x="10112375" y="981200"/>
                </a:cubicBezTo>
                <a:cubicBezTo>
                  <a:pt x="10717847" y="979109"/>
                  <a:pt x="11330115" y="1002548"/>
                  <a:pt x="11945620" y="1051579"/>
                </a:cubicBezTo>
                <a:close/>
                <a:moveTo>
                  <a:pt x="10896219" y="720587"/>
                </a:moveTo>
                <a:cubicBezTo>
                  <a:pt x="10754106" y="754668"/>
                  <a:pt x="10610152" y="795591"/>
                  <a:pt x="10464419" y="843355"/>
                </a:cubicBezTo>
                <a:cubicBezTo>
                  <a:pt x="10347516" y="881744"/>
                  <a:pt x="10229469" y="924523"/>
                  <a:pt x="10110407" y="971698"/>
                </a:cubicBezTo>
                <a:cubicBezTo>
                  <a:pt x="9521761" y="973807"/>
                  <a:pt x="8940356" y="1000014"/>
                  <a:pt x="8366189" y="1050312"/>
                </a:cubicBezTo>
                <a:cubicBezTo>
                  <a:pt x="8677783" y="927133"/>
                  <a:pt x="8996172" y="821804"/>
                  <a:pt x="9319832" y="734841"/>
                </a:cubicBezTo>
                <a:cubicBezTo>
                  <a:pt x="9381299" y="718243"/>
                  <a:pt x="9443212" y="702216"/>
                  <a:pt x="9505506" y="686760"/>
                </a:cubicBezTo>
                <a:cubicBezTo>
                  <a:pt x="9964547" y="685030"/>
                  <a:pt x="10428160" y="696306"/>
                  <a:pt x="10896219" y="720587"/>
                </a:cubicBezTo>
                <a:close/>
                <a:moveTo>
                  <a:pt x="9504362" y="677258"/>
                </a:moveTo>
                <a:cubicBezTo>
                  <a:pt x="8778431" y="679665"/>
                  <a:pt x="8064818" y="714126"/>
                  <a:pt x="7367588" y="780704"/>
                </a:cubicBezTo>
                <a:cubicBezTo>
                  <a:pt x="7726553" y="658177"/>
                  <a:pt x="8092313" y="556334"/>
                  <a:pt x="8463026" y="475685"/>
                </a:cubicBezTo>
                <a:cubicBezTo>
                  <a:pt x="8738997" y="415125"/>
                  <a:pt x="9024239" y="363750"/>
                  <a:pt x="9318816" y="321560"/>
                </a:cubicBezTo>
                <a:cubicBezTo>
                  <a:pt x="10015093" y="316492"/>
                  <a:pt x="10714609" y="338115"/>
                  <a:pt x="11417363" y="386428"/>
                </a:cubicBezTo>
                <a:cubicBezTo>
                  <a:pt x="10745978" y="430771"/>
                  <a:pt x="10105581" y="528010"/>
                  <a:pt x="9504362" y="677258"/>
                </a:cubicBezTo>
                <a:close/>
              </a:path>
            </a:pathLst>
          </a:custGeom>
          <a:gradFill>
            <a:gsLst>
              <a:gs pos="0">
                <a:srgbClr val="E3E8FB">
                  <a:alpha val="0"/>
                </a:srgbClr>
              </a:gs>
              <a:gs pos="100000">
                <a:srgbClr val="E3E8FB">
                  <a:alpha val="5921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7" name="Google Shape;97;p1"/>
          <p:cNvSpPr txBox="1">
            <a:spLocks noGrp="1"/>
          </p:cNvSpPr>
          <p:nvPr>
            <p:ph type="body" idx="1"/>
          </p:nvPr>
        </p:nvSpPr>
        <p:spPr>
          <a:xfrm>
            <a:off x="1022525" y="1475820"/>
            <a:ext cx="7098900" cy="27399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➢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98" name="Google Shape;9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2" r:id="rId10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slide" Target="slide3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slide" Target="slide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slide" Target="slide3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slide" Target="slide3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slide" Target="slide3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ultibuzz.app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slide" Target="slide3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13" Type="http://schemas.openxmlformats.org/officeDocument/2006/relationships/slide" Target="slide30.xml"/><Relationship Id="rId18" Type="http://schemas.openxmlformats.org/officeDocument/2006/relationships/slide" Target="slide39.xml"/><Relationship Id="rId3" Type="http://schemas.openxmlformats.org/officeDocument/2006/relationships/slide" Target="slide12.xml"/><Relationship Id="rId21" Type="http://schemas.openxmlformats.org/officeDocument/2006/relationships/slide" Target="slide10.xml"/><Relationship Id="rId7" Type="http://schemas.openxmlformats.org/officeDocument/2006/relationships/slide" Target="slide22.xml"/><Relationship Id="rId12" Type="http://schemas.openxmlformats.org/officeDocument/2006/relationships/slide" Target="slide41.xml"/><Relationship Id="rId17" Type="http://schemas.openxmlformats.org/officeDocument/2006/relationships/slide" Target="slide32.xml"/><Relationship Id="rId2" Type="http://schemas.openxmlformats.org/officeDocument/2006/relationships/notesSlide" Target="../notesSlides/notesSlide3.xml"/><Relationship Id="rId16" Type="http://schemas.openxmlformats.org/officeDocument/2006/relationships/slide" Target="slide24.xml"/><Relationship Id="rId20" Type="http://schemas.openxmlformats.org/officeDocument/2006/relationships/slide" Target="slide6.xml"/><Relationship Id="rId1" Type="http://schemas.openxmlformats.org/officeDocument/2006/relationships/slideLayout" Target="../slideLayouts/slideLayout4.xml"/><Relationship Id="rId6" Type="http://schemas.openxmlformats.org/officeDocument/2006/relationships/slide" Target="slide20.xml"/><Relationship Id="rId11" Type="http://schemas.openxmlformats.org/officeDocument/2006/relationships/slide" Target="slide27.xml"/><Relationship Id="rId5" Type="http://schemas.openxmlformats.org/officeDocument/2006/relationships/slide" Target="slide18.xml"/><Relationship Id="rId15" Type="http://schemas.openxmlformats.org/officeDocument/2006/relationships/slide" Target="slide16.xml"/><Relationship Id="rId10" Type="http://schemas.openxmlformats.org/officeDocument/2006/relationships/slide" Target="slide36.xml"/><Relationship Id="rId19" Type="http://schemas.openxmlformats.org/officeDocument/2006/relationships/slide" Target="slide4.xml"/><Relationship Id="rId4" Type="http://schemas.openxmlformats.org/officeDocument/2006/relationships/slide" Target="slide14.xml"/><Relationship Id="rId9" Type="http://schemas.openxmlformats.org/officeDocument/2006/relationships/slide" Target="slide28.xml"/><Relationship Id="rId14" Type="http://schemas.openxmlformats.org/officeDocument/2006/relationships/slide" Target="slide34.xml"/><Relationship Id="rId22" Type="http://schemas.openxmlformats.org/officeDocument/2006/relationships/slide" Target="slide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4689D5-5BB6-611C-4FD8-B0120BFC1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3794" y="3488812"/>
            <a:ext cx="7584140" cy="607800"/>
          </a:xfrm>
        </p:spPr>
        <p:txBody>
          <a:bodyPr/>
          <a:lstStyle/>
          <a:p>
            <a:r>
              <a:rPr lang="en-CA" dirty="0"/>
              <a:t>Midterm REVIEW Jeopardy</a:t>
            </a:r>
          </a:p>
        </p:txBody>
      </p:sp>
      <p:sp>
        <p:nvSpPr>
          <p:cNvPr id="4" name="Google Shape;457;p48">
            <a:extLst>
              <a:ext uri="{FF2B5EF4-FFF2-40B4-BE49-F238E27FC236}">
                <a16:creationId xmlns:a16="http://schemas.microsoft.com/office/drawing/2014/main" id="{7E11987A-4326-CA4F-CFEE-4002ECC4C18D}"/>
              </a:ext>
            </a:extLst>
          </p:cNvPr>
          <p:cNvSpPr/>
          <p:nvPr/>
        </p:nvSpPr>
        <p:spPr>
          <a:xfrm>
            <a:off x="763794" y="1452282"/>
            <a:ext cx="7584140" cy="181611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CA" b="1" dirty="0">
                <a:gradFill>
                  <a:gsLst>
                    <a:gs pos="0">
                      <a:schemeClr val="lt1"/>
                    </a:gs>
                    <a:gs pos="3000">
                      <a:schemeClr val="dk2"/>
                    </a:gs>
                    <a:gs pos="68000">
                      <a:schemeClr val="dk2"/>
                    </a:gs>
                    <a:gs pos="100000">
                      <a:schemeClr val="lt2"/>
                    </a:gs>
                  </a:gsLst>
                  <a:lin ang="5400012" scaled="0"/>
                </a:gradFill>
                <a:latin typeface="Bebas Neue"/>
              </a:rPr>
              <a:t>APS106</a:t>
            </a:r>
            <a:endParaRPr b="1" i="0" dirty="0">
              <a:ln>
                <a:noFill/>
              </a:ln>
              <a:gradFill>
                <a:gsLst>
                  <a:gs pos="0">
                    <a:schemeClr val="lt1"/>
                  </a:gs>
                  <a:gs pos="3000">
                    <a:schemeClr val="dk2"/>
                  </a:gs>
                  <a:gs pos="6800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atin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4029090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0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THE GOOD, the BAD, and the FUNCTION 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$1000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91A050-51C7-F0B9-103F-F8228C046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272" y="1500027"/>
            <a:ext cx="2863456" cy="2764432"/>
          </a:xfrm>
          <a:prstGeom prst="rect">
            <a:avLst/>
          </a:prstGeom>
        </p:spPr>
      </p:pic>
      <p:sp>
        <p:nvSpPr>
          <p:cNvPr id="8" name="Google Shape;367;p33">
            <a:extLst>
              <a:ext uri="{FF2B5EF4-FFF2-40B4-BE49-F238E27FC236}">
                <a16:creationId xmlns:a16="http://schemas.microsoft.com/office/drawing/2014/main" id="{8788D119-8808-C2EA-F72E-D03CAF151E31}"/>
              </a:ext>
            </a:extLst>
          </p:cNvPr>
          <p:cNvSpPr txBox="1">
            <a:spLocks/>
          </p:cNvSpPr>
          <p:nvPr/>
        </p:nvSpPr>
        <p:spPr>
          <a:xfrm>
            <a:off x="1074115" y="269487"/>
            <a:ext cx="7081800" cy="1929017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CA" sz="2400" dirty="0"/>
              <a:t>How many times in total is the function f() called?</a:t>
            </a:r>
          </a:p>
        </p:txBody>
      </p:sp>
      <p:sp>
        <p:nvSpPr>
          <p:cNvPr id="2" name="TextBox 1">
            <a:hlinkClick r:id="rId4" action="ppaction://hlinksldjump"/>
            <a:extLst>
              <a:ext uri="{FF2B5EF4-FFF2-40B4-BE49-F238E27FC236}">
                <a16:creationId xmlns:a16="http://schemas.microsoft.com/office/drawing/2014/main" id="{92454077-E77A-855A-2DA8-EE6EC6BF14F8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0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THE GOOD, the BAD, and the FUNCTION 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$1000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3A6D66-C0AF-7744-D0E8-4C727FDDE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287" y="1006866"/>
            <a:ext cx="3210453" cy="3265333"/>
          </a:xfrm>
          <a:prstGeom prst="rect">
            <a:avLst/>
          </a:prstGeom>
        </p:spPr>
      </p:pic>
      <p:sp>
        <p:nvSpPr>
          <p:cNvPr id="2" name="TextBox 1">
            <a:hlinkClick r:id="rId4" action="ppaction://hlinksldjump"/>
            <a:extLst>
              <a:ext uri="{FF2B5EF4-FFF2-40B4-BE49-F238E27FC236}">
                <a16:creationId xmlns:a16="http://schemas.microsoft.com/office/drawing/2014/main" id="{84483C49-7CFD-1CF1-379A-5267BCFC7D32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5204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83;p19">
            <a:extLst>
              <a:ext uri="{FF2B5EF4-FFF2-40B4-BE49-F238E27FC236}">
                <a16:creationId xmlns:a16="http://schemas.microsoft.com/office/drawing/2014/main" id="{BED7808D-47C7-CFD1-3D61-D66F0F7BF95D}"/>
              </a:ext>
            </a:extLst>
          </p:cNvPr>
          <p:cNvSpPr txBox="1">
            <a:spLocks/>
          </p:cNvSpPr>
          <p:nvPr/>
        </p:nvSpPr>
        <p:spPr>
          <a:xfrm>
            <a:off x="1023550" y="-254947"/>
            <a:ext cx="7081800" cy="3188100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CA" dirty="0"/>
              <a:t>What is the output?</a:t>
            </a:r>
          </a:p>
        </p:txBody>
      </p:sp>
      <p:sp>
        <p:nvSpPr>
          <p:cNvPr id="314" name="Google Shape;314;p24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File Club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$250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319284-91F3-0A02-898C-A37BC4710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877" y="1923270"/>
            <a:ext cx="6955146" cy="1176390"/>
          </a:xfrm>
          <a:prstGeom prst="rect">
            <a:avLst/>
          </a:prstGeom>
        </p:spPr>
      </p:pic>
      <p:sp>
        <p:nvSpPr>
          <p:cNvPr id="2" name="TextBox 1">
            <a:hlinkClick r:id="rId4" action="ppaction://hlinksldjump"/>
            <a:extLst>
              <a:ext uri="{FF2B5EF4-FFF2-40B4-BE49-F238E27FC236}">
                <a16:creationId xmlns:a16="http://schemas.microsoft.com/office/drawing/2014/main" id="{EAB63D54-8DFF-3409-E1D9-F22F15E2958B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40170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3" action="ppaction://hlinksldjump"/>
            <a:extLst>
              <a:ext uri="{FF2B5EF4-FFF2-40B4-BE49-F238E27FC236}">
                <a16:creationId xmlns:a16="http://schemas.microsoft.com/office/drawing/2014/main" id="{B4CF5838-FA4F-8F66-0066-3931075797C0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16" name="Google Shape;278;p18">
            <a:extLst>
              <a:ext uri="{FF2B5EF4-FFF2-40B4-BE49-F238E27FC236}">
                <a16:creationId xmlns:a16="http://schemas.microsoft.com/office/drawing/2014/main" id="{00D6FDD9-FC5A-E7C0-F9BA-230254C5F79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File Club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$250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FAE0D58-CC23-8D81-9172-71CF6BA85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550" y="1654756"/>
            <a:ext cx="6955146" cy="11763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61F9A64-00EB-C51F-3637-9EBFB688C4C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412"/>
          <a:stretch/>
        </p:blipFill>
        <p:spPr>
          <a:xfrm>
            <a:off x="1023550" y="2925215"/>
            <a:ext cx="6116020" cy="131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74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68;p33">
            <a:extLst>
              <a:ext uri="{FF2B5EF4-FFF2-40B4-BE49-F238E27FC236}">
                <a16:creationId xmlns:a16="http://schemas.microsoft.com/office/drawing/2014/main" id="{502DBD95-B1B7-2A7D-FF67-F5D32C8328B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09433" y="650599"/>
            <a:ext cx="8296748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File Club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5" name="Google Shape;283;p19">
            <a:extLst>
              <a:ext uri="{FF2B5EF4-FFF2-40B4-BE49-F238E27FC236}">
                <a16:creationId xmlns:a16="http://schemas.microsoft.com/office/drawing/2014/main" id="{8B81B5C5-78FD-4E6C-09EB-81608EC3F4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6907" y="1016185"/>
            <a:ext cx="7081800" cy="61381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What is the result in the f.txt file?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477E86-F3FB-D0E5-8303-1839B523C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151" y="1703581"/>
            <a:ext cx="3484914" cy="15338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E4D6C8-B83F-BD6D-1720-49D1E46485FC}"/>
              </a:ext>
            </a:extLst>
          </p:cNvPr>
          <p:cNvSpPr txBox="1"/>
          <p:nvPr/>
        </p:nvSpPr>
        <p:spPr>
          <a:xfrm>
            <a:off x="1211161" y="3322934"/>
            <a:ext cx="1553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a) Fun!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8579A6-C648-B759-86DB-ADC590C57918}"/>
              </a:ext>
            </a:extLst>
          </p:cNvPr>
          <p:cNvSpPr txBox="1"/>
          <p:nvPr/>
        </p:nvSpPr>
        <p:spPr>
          <a:xfrm>
            <a:off x="1187077" y="3826315"/>
            <a:ext cx="181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b) ‘Hello’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‘Fun!’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27F107-3CE0-80BF-00C4-FDF4D054D06B}"/>
              </a:ext>
            </a:extLst>
          </p:cNvPr>
          <p:cNvSpPr txBox="1"/>
          <p:nvPr/>
        </p:nvSpPr>
        <p:spPr>
          <a:xfrm>
            <a:off x="2823358" y="3334197"/>
            <a:ext cx="1741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c) Hello</a:t>
            </a:r>
          </a:p>
          <a:p>
            <a:r>
              <a:rPr lang="en-US" dirty="0">
                <a:solidFill>
                  <a:schemeClr val="bg1"/>
                </a:solidFill>
              </a:rPr>
              <a:t>    Fun!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9FAFA9-1692-B6D0-82A0-FF6EF65EB141}"/>
              </a:ext>
            </a:extLst>
          </p:cNvPr>
          <p:cNvSpPr txBox="1"/>
          <p:nvPr/>
        </p:nvSpPr>
        <p:spPr>
          <a:xfrm>
            <a:off x="2764220" y="3911815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d) ‘Hello Fun!’ </a:t>
            </a:r>
          </a:p>
        </p:txBody>
      </p:sp>
      <p:sp>
        <p:nvSpPr>
          <p:cNvPr id="3" name="TextBox 2">
            <a:hlinkClick r:id="rId4" action="ppaction://hlinksldjump"/>
            <a:extLst>
              <a:ext uri="{FF2B5EF4-FFF2-40B4-BE49-F238E27FC236}">
                <a16:creationId xmlns:a16="http://schemas.microsoft.com/office/drawing/2014/main" id="{C6D246F7-0D6B-7017-935F-72A8B94C2ABA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3;p19">
            <a:extLst>
              <a:ext uri="{FF2B5EF4-FFF2-40B4-BE49-F238E27FC236}">
                <a16:creationId xmlns:a16="http://schemas.microsoft.com/office/drawing/2014/main" id="{7F39F307-DAF8-4BFC-2BA5-1EC3665E0493}"/>
              </a:ext>
            </a:extLst>
          </p:cNvPr>
          <p:cNvSpPr txBox="1">
            <a:spLocks/>
          </p:cNvSpPr>
          <p:nvPr/>
        </p:nvSpPr>
        <p:spPr>
          <a:xfrm>
            <a:off x="1023550" y="-254947"/>
            <a:ext cx="7081800" cy="3188100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US"/>
              <a:t>What is the result in the f.txt file?</a:t>
            </a:r>
            <a:endParaRPr lang="en-US" dirty="0"/>
          </a:p>
        </p:txBody>
      </p:sp>
      <p:sp>
        <p:nvSpPr>
          <p:cNvPr id="8" name="Google Shape;368;p33">
            <a:extLst>
              <a:ext uri="{FF2B5EF4-FFF2-40B4-BE49-F238E27FC236}">
                <a16:creationId xmlns:a16="http://schemas.microsoft.com/office/drawing/2014/main" id="{A06BCCEA-5744-9053-E5EA-1324F3EB547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File Club </a:t>
            </a:r>
            <a:r>
              <a:rPr lang="en-US" dirty="0"/>
              <a:t>·</a:t>
            </a:r>
            <a:r>
              <a:rPr lang="en" dirty="0"/>
              <a:t> </a:t>
            </a:r>
            <a:r>
              <a:rPr lang="en" dirty="0">
                <a:solidFill>
                  <a:srgbClr val="FFC319"/>
                </a:solidFill>
              </a:rPr>
              <a:t>$500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31FCDF-95AD-EBBF-422D-8521AEF00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151" y="1703581"/>
            <a:ext cx="3484914" cy="15338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25573B-BEC1-A778-7360-0054FC18A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6746" y="1703581"/>
            <a:ext cx="3698721" cy="15338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46103D-2439-BCD0-6AEF-A0C02E4C5A2C}"/>
              </a:ext>
            </a:extLst>
          </p:cNvPr>
          <p:cNvSpPr txBox="1"/>
          <p:nvPr/>
        </p:nvSpPr>
        <p:spPr>
          <a:xfrm>
            <a:off x="1297151" y="3321276"/>
            <a:ext cx="15530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a) Fun!	</a:t>
            </a:r>
          </a:p>
        </p:txBody>
      </p:sp>
      <p:sp>
        <p:nvSpPr>
          <p:cNvPr id="7" name="TextBox 6">
            <a:hlinkClick r:id="rId5" action="ppaction://hlinksldjump"/>
            <a:extLst>
              <a:ext uri="{FF2B5EF4-FFF2-40B4-BE49-F238E27FC236}">
                <a16:creationId xmlns:a16="http://schemas.microsoft.com/office/drawing/2014/main" id="{0FF23119-DFD0-A9DA-E277-E83A78E5E497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5" action="ppaction://hlinksldjump"/>
              </a:rPr>
              <a:t>Question board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54018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67;p33">
            <a:extLst>
              <a:ext uri="{FF2B5EF4-FFF2-40B4-BE49-F238E27FC236}">
                <a16:creationId xmlns:a16="http://schemas.microsoft.com/office/drawing/2014/main" id="{50A31A22-7A1B-E7E1-530F-4110EE834E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9557" y="-182853"/>
            <a:ext cx="8236624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How do you print out the first two characters upper-case per item?</a:t>
            </a:r>
            <a:endParaRPr sz="2100" dirty="0"/>
          </a:p>
        </p:txBody>
      </p:sp>
      <p:sp>
        <p:nvSpPr>
          <p:cNvPr id="6" name="Google Shape;368;p33">
            <a:extLst>
              <a:ext uri="{FF2B5EF4-FFF2-40B4-BE49-F238E27FC236}">
                <a16:creationId xmlns:a16="http://schemas.microsoft.com/office/drawing/2014/main" id="{86C9D5B5-50FE-B6A8-A131-F4D8A40485C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File Club 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$750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8766E7-37D0-8F24-0A66-27EA7F59F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00" y="1764335"/>
            <a:ext cx="3049816" cy="14113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742B2E-9FD2-4252-08C6-E69BD89791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473" r="29252"/>
          <a:stretch/>
        </p:blipFill>
        <p:spPr>
          <a:xfrm>
            <a:off x="4839372" y="1764335"/>
            <a:ext cx="3614661" cy="1832858"/>
          </a:xfrm>
          <a:prstGeom prst="rect">
            <a:avLst/>
          </a:prstGeom>
        </p:spPr>
      </p:pic>
      <p:sp>
        <p:nvSpPr>
          <p:cNvPr id="12" name="Right Arrow 16">
            <a:extLst>
              <a:ext uri="{FF2B5EF4-FFF2-40B4-BE49-F238E27FC236}">
                <a16:creationId xmlns:a16="http://schemas.microsoft.com/office/drawing/2014/main" id="{7D660D3F-D037-4520-0BE0-31AAE3F8C6E3}"/>
              </a:ext>
            </a:extLst>
          </p:cNvPr>
          <p:cNvSpPr/>
          <p:nvPr/>
        </p:nvSpPr>
        <p:spPr>
          <a:xfrm>
            <a:off x="3664951" y="2160621"/>
            <a:ext cx="1049986" cy="5715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hlinkClick r:id="rId5" action="ppaction://hlinksldjump"/>
            <a:extLst>
              <a:ext uri="{FF2B5EF4-FFF2-40B4-BE49-F238E27FC236}">
                <a16:creationId xmlns:a16="http://schemas.microsoft.com/office/drawing/2014/main" id="{CDC9437A-A64F-2DFD-C647-20E703B1C0C3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5" action="ppaction://hlinksldjump"/>
              </a:rPr>
              <a:t>Question board</a:t>
            </a:r>
            <a:endParaRPr lang="en-CA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67;p33">
            <a:extLst>
              <a:ext uri="{FF2B5EF4-FFF2-40B4-BE49-F238E27FC236}">
                <a16:creationId xmlns:a16="http://schemas.microsoft.com/office/drawing/2014/main" id="{4DC5C2FB-4E72-5A78-04DC-7322D00D8A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9557" y="-182853"/>
            <a:ext cx="8236624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How do you print out the first two characters upper-case per item?</a:t>
            </a:r>
            <a:endParaRPr sz="2100" dirty="0"/>
          </a:p>
        </p:txBody>
      </p:sp>
      <p:sp>
        <p:nvSpPr>
          <p:cNvPr id="6" name="Google Shape;368;p33">
            <a:extLst>
              <a:ext uri="{FF2B5EF4-FFF2-40B4-BE49-F238E27FC236}">
                <a16:creationId xmlns:a16="http://schemas.microsoft.com/office/drawing/2014/main" id="{86C9D5B5-50FE-B6A8-A131-F4D8A40485C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File Club</a:t>
            </a:r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 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$750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A533A7-13CD-18C7-61FC-9E74D5530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00" y="1764335"/>
            <a:ext cx="3049816" cy="1411351"/>
          </a:xfrm>
          <a:prstGeom prst="rect">
            <a:avLst/>
          </a:prstGeom>
        </p:spPr>
      </p:pic>
      <p:sp>
        <p:nvSpPr>
          <p:cNvPr id="11" name="Right Arrow 16">
            <a:extLst>
              <a:ext uri="{FF2B5EF4-FFF2-40B4-BE49-F238E27FC236}">
                <a16:creationId xmlns:a16="http://schemas.microsoft.com/office/drawing/2014/main" id="{5024D939-8FB7-5C97-BBCC-269F0EF62EFE}"/>
              </a:ext>
            </a:extLst>
          </p:cNvPr>
          <p:cNvSpPr/>
          <p:nvPr/>
        </p:nvSpPr>
        <p:spPr>
          <a:xfrm>
            <a:off x="3664951" y="2160621"/>
            <a:ext cx="1049986" cy="5715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440C7B-0CBE-C831-D8AC-100B829703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718" r="15625"/>
          <a:stretch/>
        </p:blipFill>
        <p:spPr>
          <a:xfrm>
            <a:off x="4839372" y="1754842"/>
            <a:ext cx="3674433" cy="2073583"/>
          </a:xfrm>
          <a:prstGeom prst="rect">
            <a:avLst/>
          </a:prstGeom>
        </p:spPr>
      </p:pic>
      <p:sp>
        <p:nvSpPr>
          <p:cNvPr id="3" name="TextBox 2">
            <a:hlinkClick r:id="rId5" action="ppaction://hlinksldjump"/>
            <a:extLst>
              <a:ext uri="{FF2B5EF4-FFF2-40B4-BE49-F238E27FC236}">
                <a16:creationId xmlns:a16="http://schemas.microsoft.com/office/drawing/2014/main" id="{9B2C6ED4-CABE-4468-F6AB-7AB26B60C6BA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5" action="ppaction://hlinksldjump"/>
              </a:rPr>
              <a:t>Question board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353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9;p20">
            <a:extLst>
              <a:ext uri="{FF2B5EF4-FFF2-40B4-BE49-F238E27FC236}">
                <a16:creationId xmlns:a16="http://schemas.microsoft.com/office/drawing/2014/main" id="{4DDCBC66-7CF1-7CCB-CCF0-525E2FDF10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0338" y="-351258"/>
            <a:ext cx="8343324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What is the output?</a:t>
            </a:r>
            <a:endParaRPr sz="2800" dirty="0"/>
          </a:p>
        </p:txBody>
      </p:sp>
      <p:sp>
        <p:nvSpPr>
          <p:cNvPr id="8" name="Google Shape;368;p33">
            <a:extLst>
              <a:ext uri="{FF2B5EF4-FFF2-40B4-BE49-F238E27FC236}">
                <a16:creationId xmlns:a16="http://schemas.microsoft.com/office/drawing/2014/main" id="{E85DF31F-A58C-391B-4D47-36A9C4841041}"/>
              </a:ext>
            </a:extLst>
          </p:cNvPr>
          <p:cNvSpPr txBox="1">
            <a:spLocks/>
          </p:cNvSpPr>
          <p:nvPr/>
        </p:nvSpPr>
        <p:spPr>
          <a:xfrm>
            <a:off x="1038650" y="640325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File Club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6" name="Bent Arrow 10">
            <a:extLst>
              <a:ext uri="{FF2B5EF4-FFF2-40B4-BE49-F238E27FC236}">
                <a16:creationId xmlns:a16="http://schemas.microsoft.com/office/drawing/2014/main" id="{E1459CB6-84E8-4B9E-80B5-9D9E54C3F1CF}"/>
              </a:ext>
            </a:extLst>
          </p:cNvPr>
          <p:cNvSpPr/>
          <p:nvPr/>
        </p:nvSpPr>
        <p:spPr>
          <a:xfrm rot="14328381" flipH="1">
            <a:off x="1743897" y="1819059"/>
            <a:ext cx="1085095" cy="1905697"/>
          </a:xfrm>
          <a:prstGeom prst="bentArrow">
            <a:avLst>
              <a:gd name="adj1" fmla="val 25000"/>
              <a:gd name="adj2" fmla="val 31253"/>
              <a:gd name="adj3" fmla="val 25000"/>
              <a:gd name="adj4" fmla="val 437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77495D-98EA-9F5A-51C4-DBEB3000D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237" y="1499246"/>
            <a:ext cx="2825526" cy="11885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DDD4FA-CC2E-AD46-D750-365257C3F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6182" y="3002804"/>
            <a:ext cx="5938010" cy="788125"/>
          </a:xfrm>
          <a:prstGeom prst="rect">
            <a:avLst/>
          </a:prstGeom>
        </p:spPr>
      </p:pic>
      <p:sp>
        <p:nvSpPr>
          <p:cNvPr id="5" name="TextBox 4">
            <a:hlinkClick r:id="rId5" action="ppaction://hlinksldjump"/>
            <a:extLst>
              <a:ext uri="{FF2B5EF4-FFF2-40B4-BE49-F238E27FC236}">
                <a16:creationId xmlns:a16="http://schemas.microsoft.com/office/drawing/2014/main" id="{881E3EA1-C11D-45F6-85CB-E51CAEE6049D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5" action="ppaction://hlinksldjump"/>
              </a:rPr>
              <a:t>Question board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2682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F77E363-3FC4-126B-DA17-F12ABF133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619" y="1216713"/>
            <a:ext cx="3085408" cy="1235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18C8AD-2997-0805-7E16-29DBDE1903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0830" y="2584601"/>
            <a:ext cx="4962340" cy="1515844"/>
          </a:xfrm>
          <a:prstGeom prst="rect">
            <a:avLst/>
          </a:prstGeom>
        </p:spPr>
      </p:pic>
      <p:sp>
        <p:nvSpPr>
          <p:cNvPr id="6" name="Google Shape;368;p33">
            <a:extLst>
              <a:ext uri="{FF2B5EF4-FFF2-40B4-BE49-F238E27FC236}">
                <a16:creationId xmlns:a16="http://schemas.microsoft.com/office/drawing/2014/main" id="{56F985DB-F02C-C869-B965-01147755655B}"/>
              </a:ext>
            </a:extLst>
          </p:cNvPr>
          <p:cNvSpPr txBox="1">
            <a:spLocks/>
          </p:cNvSpPr>
          <p:nvPr/>
        </p:nvSpPr>
        <p:spPr>
          <a:xfrm>
            <a:off x="1191050" y="792725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File Club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3" name="TextBox 2">
            <a:hlinkClick r:id="rId5" action="ppaction://hlinksldjump"/>
            <a:extLst>
              <a:ext uri="{FF2B5EF4-FFF2-40B4-BE49-F238E27FC236}">
                <a16:creationId xmlns:a16="http://schemas.microsoft.com/office/drawing/2014/main" id="{11C79E73-DD63-1AB5-FD69-D943AA745600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5" action="ppaction://hlinksldjump"/>
              </a:rPr>
              <a:t>Question board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55763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Rules of the GAME</a:t>
            </a:r>
            <a:endParaRPr dirty="0"/>
          </a:p>
        </p:txBody>
      </p:sp>
      <p:sp>
        <p:nvSpPr>
          <p:cNvPr id="229" name="Google Shape;229;p16"/>
          <p:cNvSpPr txBox="1">
            <a:spLocks noGrp="1"/>
          </p:cNvSpPr>
          <p:nvPr>
            <p:ph type="body" idx="1"/>
          </p:nvPr>
        </p:nvSpPr>
        <p:spPr>
          <a:xfrm>
            <a:off x="1022537" y="1475825"/>
            <a:ext cx="7380058" cy="268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CA" sz="1600" dirty="0"/>
              <a:t>Form a team with your table or tables around you (sizes ~2-4)</a:t>
            </a:r>
          </a:p>
          <a:p>
            <a:r>
              <a:rPr lang="en-CA" sz="1600" dirty="0"/>
              <a:t>Choose a team name for the scoreboard</a:t>
            </a:r>
          </a:p>
          <a:p>
            <a:r>
              <a:rPr lang="en-CA" sz="1600" dirty="0"/>
              <a:t>Go to </a:t>
            </a:r>
            <a:r>
              <a:rPr lang="en-CA" sz="1600" dirty="0">
                <a:hlinkClick r:id="rId3"/>
              </a:rPr>
              <a:t>https://www.multibuzz.app</a:t>
            </a:r>
            <a:endParaRPr lang="en-CA" sz="1600" dirty="0"/>
          </a:p>
          <a:p>
            <a:r>
              <a:rPr lang="en-CA" sz="1600" dirty="0"/>
              <a:t>Enter the Room Code </a:t>
            </a:r>
            <a:r>
              <a:rPr lang="en-GB" sz="1400" b="0" i="0" u="none" strike="noStrike" dirty="0">
                <a:solidFill>
                  <a:srgbClr val="FFFFFF"/>
                </a:solidFill>
                <a:effectLst/>
                <a:highlight>
                  <a:srgbClr val="282C35"/>
                </a:highlight>
                <a:latin typeface="Inter"/>
              </a:rPr>
              <a:t>TQCWMG</a:t>
            </a:r>
            <a:r>
              <a:rPr lang="en-CA" sz="1600" dirty="0"/>
              <a:t> and your Team Name</a:t>
            </a:r>
          </a:p>
          <a:p>
            <a:r>
              <a:rPr lang="en-CA" sz="1600" dirty="0"/>
              <a:t>If you get the answer right, you gain the points, and pick the next category</a:t>
            </a:r>
          </a:p>
          <a:p>
            <a:r>
              <a:rPr lang="en-CA" sz="1600" dirty="0"/>
              <a:t>If you get the answer wrong, you lose the points, and the next person who buzzed in is up</a:t>
            </a:r>
          </a:p>
          <a:p>
            <a:r>
              <a:rPr lang="en-CA" sz="1600" dirty="0"/>
              <a:t>Ask questions if you’re confused!  Remember, if you’re confused, so are others!</a:t>
            </a:r>
          </a:p>
        </p:txBody>
      </p:sp>
      <p:sp>
        <p:nvSpPr>
          <p:cNvPr id="231" name="Google Shape;231;p1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1283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3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How to Train Your While Loop 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6" name="Google Shape;307;p23">
            <a:extLst>
              <a:ext uri="{FF2B5EF4-FFF2-40B4-BE49-F238E27FC236}">
                <a16:creationId xmlns:a16="http://schemas.microsoft.com/office/drawing/2014/main" id="{543E4B0E-317B-E722-D4D2-0EAE26C337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82682" y="-125130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What are the values of </a:t>
            </a:r>
            <a:r>
              <a:rPr lang="en" sz="1800" i="1" dirty="0"/>
              <a:t>var 1 </a:t>
            </a:r>
            <a:r>
              <a:rPr lang="en" sz="1800" dirty="0"/>
              <a:t>and </a:t>
            </a:r>
            <a:r>
              <a:rPr lang="en" sz="1800" i="1" dirty="0"/>
              <a:t>var 2</a:t>
            </a:r>
            <a:r>
              <a:rPr lang="en" sz="1800" dirty="0"/>
              <a:t> after the following code segment is executed and the while loop finishes?</a:t>
            </a:r>
            <a:endParaRPr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84995F-2D88-6AE0-B81A-14546ABC2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073" y="2120691"/>
            <a:ext cx="3437854" cy="1399409"/>
          </a:xfrm>
          <a:prstGeom prst="rect">
            <a:avLst/>
          </a:prstGeom>
        </p:spPr>
      </p:pic>
      <p:sp>
        <p:nvSpPr>
          <p:cNvPr id="2" name="TextBox 1">
            <a:hlinkClick r:id="rId4" action="ppaction://hlinksldjump"/>
            <a:extLst>
              <a:ext uri="{FF2B5EF4-FFF2-40B4-BE49-F238E27FC236}">
                <a16:creationId xmlns:a16="http://schemas.microsoft.com/office/drawing/2014/main" id="{75E95AB0-1DE3-505F-D7F0-6991C5C8B0EA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28853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3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How to Train Your While Loop 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6" name="Google Shape;307;p23">
            <a:extLst>
              <a:ext uri="{FF2B5EF4-FFF2-40B4-BE49-F238E27FC236}">
                <a16:creationId xmlns:a16="http://schemas.microsoft.com/office/drawing/2014/main" id="{543E4B0E-317B-E722-D4D2-0EAE26C337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82682" y="-125130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What are the values of </a:t>
            </a:r>
            <a:r>
              <a:rPr lang="en" sz="1800" i="1" dirty="0"/>
              <a:t>var 1 </a:t>
            </a:r>
            <a:r>
              <a:rPr lang="en" sz="1800" dirty="0"/>
              <a:t>and </a:t>
            </a:r>
            <a:r>
              <a:rPr lang="en" sz="1800" i="1" dirty="0"/>
              <a:t>var 2</a:t>
            </a:r>
            <a:r>
              <a:rPr lang="en" sz="1800" dirty="0"/>
              <a:t> after the following code segment is executed and the while loop finishes?</a:t>
            </a:r>
            <a:endParaRPr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AB55E3-40CA-2DBA-297E-31A47133C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023" y="2003848"/>
            <a:ext cx="6230115" cy="1933753"/>
          </a:xfrm>
          <a:prstGeom prst="rect">
            <a:avLst/>
          </a:prstGeom>
        </p:spPr>
      </p:pic>
      <p:sp>
        <p:nvSpPr>
          <p:cNvPr id="2" name="TextBox 1">
            <a:hlinkClick r:id="rId4" action="ppaction://hlinksldjump"/>
            <a:extLst>
              <a:ext uri="{FF2B5EF4-FFF2-40B4-BE49-F238E27FC236}">
                <a16:creationId xmlns:a16="http://schemas.microsoft.com/office/drawing/2014/main" id="{0783BC01-85B6-9D3D-D84F-68D00460669F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51203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4"/>
          <p:cNvSpPr txBox="1">
            <a:spLocks noGrp="1"/>
          </p:cNvSpPr>
          <p:nvPr>
            <p:ph type="title"/>
          </p:nvPr>
        </p:nvSpPr>
        <p:spPr>
          <a:xfrm>
            <a:off x="1038650" y="1281523"/>
            <a:ext cx="7081800" cy="103004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will this code print?</a:t>
            </a:r>
            <a:endParaRPr dirty="0"/>
          </a:p>
        </p:txBody>
      </p:sp>
      <p:sp>
        <p:nvSpPr>
          <p:cNvPr id="314" name="Google Shape;314;p24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How to Train Your While Loop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$500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DC6E03-E201-6065-6EA3-A077FF7C4F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444" r="5346" b="49200"/>
          <a:stretch/>
        </p:blipFill>
        <p:spPr>
          <a:xfrm>
            <a:off x="876190" y="2571750"/>
            <a:ext cx="7391619" cy="1488554"/>
          </a:xfrm>
          <a:prstGeom prst="rect">
            <a:avLst/>
          </a:prstGeom>
        </p:spPr>
      </p:pic>
      <p:sp>
        <p:nvSpPr>
          <p:cNvPr id="4" name="TextBox 3">
            <a:hlinkClick r:id="rId4" action="ppaction://hlinksldjump"/>
            <a:extLst>
              <a:ext uri="{FF2B5EF4-FFF2-40B4-BE49-F238E27FC236}">
                <a16:creationId xmlns:a16="http://schemas.microsoft.com/office/drawing/2014/main" id="{EB085390-7FAF-F4C3-ECB2-D910493C650B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4"/>
          <p:cNvSpPr txBox="1">
            <a:spLocks noGrp="1"/>
          </p:cNvSpPr>
          <p:nvPr>
            <p:ph type="title"/>
          </p:nvPr>
        </p:nvSpPr>
        <p:spPr>
          <a:xfrm>
            <a:off x="1038650" y="1281523"/>
            <a:ext cx="7081800" cy="103004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will this code print?</a:t>
            </a:r>
            <a:endParaRPr dirty="0"/>
          </a:p>
        </p:txBody>
      </p:sp>
      <p:sp>
        <p:nvSpPr>
          <p:cNvPr id="314" name="Google Shape;314;p24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How to Train Your While Loop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$500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DC6E03-E201-6065-6EA3-A077FF7C4F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444" r="5346" b="49200"/>
          <a:stretch/>
        </p:blipFill>
        <p:spPr>
          <a:xfrm>
            <a:off x="876190" y="2571750"/>
            <a:ext cx="7391619" cy="14885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081C7E-EDAF-591A-EF13-DCCBCC823999}"/>
              </a:ext>
            </a:extLst>
          </p:cNvPr>
          <p:cNvSpPr txBox="1"/>
          <p:nvPr/>
        </p:nvSpPr>
        <p:spPr>
          <a:xfrm>
            <a:off x="5165559" y="3162138"/>
            <a:ext cx="25827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sz="1800" b="1" dirty="0"/>
              <a:t>Nothing! Infinite loop!</a:t>
            </a:r>
          </a:p>
        </p:txBody>
      </p:sp>
      <p:sp>
        <p:nvSpPr>
          <p:cNvPr id="5" name="TextBox 4">
            <a:hlinkClick r:id="rId4" action="ppaction://hlinksldjump"/>
            <a:extLst>
              <a:ext uri="{FF2B5EF4-FFF2-40B4-BE49-F238E27FC236}">
                <a16:creationId xmlns:a16="http://schemas.microsoft.com/office/drawing/2014/main" id="{3CA12B9E-498D-9FD3-D072-2CAAC5877C7B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2262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4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How to Train Your While Loop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$750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4ED354-D2DB-0973-188A-A00317354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098" y="1654139"/>
            <a:ext cx="2259803" cy="2489260"/>
          </a:xfrm>
          <a:prstGeom prst="rect">
            <a:avLst/>
          </a:prstGeom>
        </p:spPr>
      </p:pic>
      <p:sp>
        <p:nvSpPr>
          <p:cNvPr id="12" name="Google Shape;313;p24">
            <a:extLst>
              <a:ext uri="{FF2B5EF4-FFF2-40B4-BE49-F238E27FC236}">
                <a16:creationId xmlns:a16="http://schemas.microsoft.com/office/drawing/2014/main" id="{FF3BD867-04F6-ED4F-D1F6-C3FC00AB37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8767" y="853228"/>
            <a:ext cx="7081800" cy="103004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will the code print?</a:t>
            </a:r>
            <a:endParaRPr dirty="0"/>
          </a:p>
        </p:txBody>
      </p:sp>
      <p:sp>
        <p:nvSpPr>
          <p:cNvPr id="2" name="TextBox 1">
            <a:hlinkClick r:id="rId4" action="ppaction://hlinksldjump"/>
            <a:extLst>
              <a:ext uri="{FF2B5EF4-FFF2-40B4-BE49-F238E27FC236}">
                <a16:creationId xmlns:a16="http://schemas.microsoft.com/office/drawing/2014/main" id="{08E8CE12-65FF-4011-E9B7-306312F328C1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49830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4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How to Train Your While Loop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$750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4ED354-D2DB-0973-188A-A00317354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646" y="1613289"/>
            <a:ext cx="2259803" cy="2489260"/>
          </a:xfrm>
          <a:prstGeom prst="rect">
            <a:avLst/>
          </a:prstGeom>
        </p:spPr>
      </p:pic>
      <p:sp>
        <p:nvSpPr>
          <p:cNvPr id="12" name="Google Shape;313;p24">
            <a:extLst>
              <a:ext uri="{FF2B5EF4-FFF2-40B4-BE49-F238E27FC236}">
                <a16:creationId xmlns:a16="http://schemas.microsoft.com/office/drawing/2014/main" id="{FF3BD867-04F6-ED4F-D1F6-C3FC00AB37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8767" y="853228"/>
            <a:ext cx="7081800" cy="103004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will the code print?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631DC3-EA1E-F0BC-626D-A9FB93C22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9667" y="1767405"/>
            <a:ext cx="2870682" cy="2181028"/>
          </a:xfrm>
          <a:prstGeom prst="rect">
            <a:avLst/>
          </a:prstGeom>
        </p:spPr>
      </p:pic>
      <p:sp>
        <p:nvSpPr>
          <p:cNvPr id="2" name="TextBox 1">
            <a:hlinkClick r:id="rId5" action="ppaction://hlinksldjump"/>
            <a:extLst>
              <a:ext uri="{FF2B5EF4-FFF2-40B4-BE49-F238E27FC236}">
                <a16:creationId xmlns:a16="http://schemas.microsoft.com/office/drawing/2014/main" id="{FF67F082-9E1B-1809-5B77-FC3CBFA0174B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5" action="ppaction://hlinksldjump"/>
              </a:rPr>
              <a:t>Question board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8994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14;p24">
            <a:extLst>
              <a:ext uri="{FF2B5EF4-FFF2-40B4-BE49-F238E27FC236}">
                <a16:creationId xmlns:a16="http://schemas.microsoft.com/office/drawing/2014/main" id="{CE083041-A739-3083-9A96-F80E4A179A1C}"/>
              </a:ext>
            </a:extLst>
          </p:cNvPr>
          <p:cNvSpPr txBox="1">
            <a:spLocks/>
          </p:cNvSpPr>
          <p:nvPr/>
        </p:nvSpPr>
        <p:spPr>
          <a:xfrm>
            <a:off x="1191050" y="792725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How to Train Your While Loop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$1000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DF405B-9C97-1668-9B2E-DFBA7152A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522" y="1533380"/>
            <a:ext cx="5410955" cy="2076740"/>
          </a:xfrm>
          <a:prstGeom prst="rect">
            <a:avLst/>
          </a:prstGeom>
        </p:spPr>
      </p:pic>
      <p:sp>
        <p:nvSpPr>
          <p:cNvPr id="2" name="TextBox 1">
            <a:hlinkClick r:id="rId4" action="ppaction://hlinksldjump"/>
            <a:extLst>
              <a:ext uri="{FF2B5EF4-FFF2-40B4-BE49-F238E27FC236}">
                <a16:creationId xmlns:a16="http://schemas.microsoft.com/office/drawing/2014/main" id="{9F820007-B0BA-1853-F130-D2CEB8C599E3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94533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14;p24">
            <a:extLst>
              <a:ext uri="{FF2B5EF4-FFF2-40B4-BE49-F238E27FC236}">
                <a16:creationId xmlns:a16="http://schemas.microsoft.com/office/drawing/2014/main" id="{CE083041-A739-3083-9A96-F80E4A179A1C}"/>
              </a:ext>
            </a:extLst>
          </p:cNvPr>
          <p:cNvSpPr txBox="1">
            <a:spLocks/>
          </p:cNvSpPr>
          <p:nvPr/>
        </p:nvSpPr>
        <p:spPr>
          <a:xfrm>
            <a:off x="1191050" y="792725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How to Train Your While Loop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$1000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DF405B-9C97-1668-9B2E-DFBA7152A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522" y="1533380"/>
            <a:ext cx="5410955" cy="20767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0B7AE4-32CB-92DA-52FA-1829D31FCF5C}"/>
              </a:ext>
            </a:extLst>
          </p:cNvPr>
          <p:cNvSpPr txBox="1"/>
          <p:nvPr/>
        </p:nvSpPr>
        <p:spPr>
          <a:xfrm>
            <a:off x="2454442" y="3952789"/>
            <a:ext cx="35618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sz="2400" b="1" dirty="0"/>
              <a:t>2</a:t>
            </a:r>
          </a:p>
        </p:txBody>
      </p:sp>
      <p:sp>
        <p:nvSpPr>
          <p:cNvPr id="4" name="TextBox 3">
            <a:hlinkClick r:id="rId4" action="ppaction://hlinksldjump"/>
            <a:extLst>
              <a:ext uri="{FF2B5EF4-FFF2-40B4-BE49-F238E27FC236}">
                <a16:creationId xmlns:a16="http://schemas.microsoft.com/office/drawing/2014/main" id="{64D06F59-DFDB-3B24-8E97-3F27893F3409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64198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37;p28">
            <a:extLst>
              <a:ext uri="{FF2B5EF4-FFF2-40B4-BE49-F238E27FC236}">
                <a16:creationId xmlns:a16="http://schemas.microsoft.com/office/drawing/2014/main" id="{13D12DD0-E2BA-C636-F392-EE9BA478AA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8650" y="-170497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12" name="Google Shape;338;p28">
            <a:extLst>
              <a:ext uri="{FF2B5EF4-FFF2-40B4-BE49-F238E27FC236}">
                <a16:creationId xmlns:a16="http://schemas.microsoft.com/office/drawing/2014/main" id="{4A3ACEDC-48C4-6562-1C63-91702C14900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To output or not to OUTPUT 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9281B4-5EFF-C8D6-DEE4-79705B1220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4" t="11389" r="3651" b="10337"/>
          <a:stretch/>
        </p:blipFill>
        <p:spPr>
          <a:xfrm>
            <a:off x="1655805" y="2137719"/>
            <a:ext cx="5770606" cy="879884"/>
          </a:xfrm>
          <a:prstGeom prst="rect">
            <a:avLst/>
          </a:prstGeom>
        </p:spPr>
      </p:pic>
      <p:sp>
        <p:nvSpPr>
          <p:cNvPr id="2" name="TextBox 1">
            <a:hlinkClick r:id="rId4" action="ppaction://hlinksldjump"/>
            <a:extLst>
              <a:ext uri="{FF2B5EF4-FFF2-40B4-BE49-F238E27FC236}">
                <a16:creationId xmlns:a16="http://schemas.microsoft.com/office/drawing/2014/main" id="{7B8AD268-4091-1DE6-0F97-F3BCA52EA8A6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37;p28">
            <a:extLst>
              <a:ext uri="{FF2B5EF4-FFF2-40B4-BE49-F238E27FC236}">
                <a16:creationId xmlns:a16="http://schemas.microsoft.com/office/drawing/2014/main" id="{13D12DD0-E2BA-C636-F392-EE9BA478AA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8650" y="-170497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12" name="Google Shape;338;p28">
            <a:extLst>
              <a:ext uri="{FF2B5EF4-FFF2-40B4-BE49-F238E27FC236}">
                <a16:creationId xmlns:a16="http://schemas.microsoft.com/office/drawing/2014/main" id="{4A3ACEDC-48C4-6562-1C63-91702C14900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To output or not to OUTPUT 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4C6E05-B4C8-72D1-2267-7FD629B6C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523" y="1895447"/>
            <a:ext cx="3600953" cy="1524213"/>
          </a:xfrm>
          <a:prstGeom prst="rect">
            <a:avLst/>
          </a:prstGeom>
        </p:spPr>
      </p:pic>
      <p:sp>
        <p:nvSpPr>
          <p:cNvPr id="2" name="TextBox 1">
            <a:hlinkClick r:id="rId4" action="ppaction://hlinksldjump"/>
            <a:extLst>
              <a:ext uri="{FF2B5EF4-FFF2-40B4-BE49-F238E27FC236}">
                <a16:creationId xmlns:a16="http://schemas.microsoft.com/office/drawing/2014/main" id="{EFCEE077-C729-5FA1-5A98-4EC172388F62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5775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/>
            </a:gs>
            <a:gs pos="19000">
              <a:schemeClr val="accent2"/>
            </a:gs>
            <a:gs pos="39000">
              <a:schemeClr val="accent4"/>
            </a:gs>
            <a:gs pos="52999">
              <a:schemeClr val="accent5"/>
            </a:gs>
            <a:gs pos="63000">
              <a:schemeClr val="accent6"/>
            </a:gs>
            <a:gs pos="65000">
              <a:schemeClr val="accent5"/>
            </a:gs>
            <a:gs pos="71000">
              <a:schemeClr val="accent4"/>
            </a:gs>
            <a:gs pos="82000">
              <a:schemeClr val="accent2"/>
            </a:gs>
            <a:gs pos="95000">
              <a:schemeClr val="accent3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43A3C2B-9E4A-F824-A4C9-F7C20CC65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398797"/>
              </p:ext>
            </p:extLst>
          </p:nvPr>
        </p:nvGraphicFramePr>
        <p:xfrm>
          <a:off x="1033010" y="634812"/>
          <a:ext cx="7415290" cy="3645275"/>
        </p:xfrm>
        <a:graphic>
          <a:graphicData uri="http://schemas.openxmlformats.org/drawingml/2006/table">
            <a:tbl>
              <a:tblPr firstRow="1" bandRow="1"/>
              <a:tblGrid>
                <a:gridCol w="1483058">
                  <a:extLst>
                    <a:ext uri="{9D8B030D-6E8A-4147-A177-3AD203B41FA5}">
                      <a16:colId xmlns:a16="http://schemas.microsoft.com/office/drawing/2014/main" val="2197058289"/>
                    </a:ext>
                  </a:extLst>
                </a:gridCol>
                <a:gridCol w="1483058">
                  <a:extLst>
                    <a:ext uri="{9D8B030D-6E8A-4147-A177-3AD203B41FA5}">
                      <a16:colId xmlns:a16="http://schemas.microsoft.com/office/drawing/2014/main" val="2729443975"/>
                    </a:ext>
                  </a:extLst>
                </a:gridCol>
                <a:gridCol w="1483058">
                  <a:extLst>
                    <a:ext uri="{9D8B030D-6E8A-4147-A177-3AD203B41FA5}">
                      <a16:colId xmlns:a16="http://schemas.microsoft.com/office/drawing/2014/main" val="1582297191"/>
                    </a:ext>
                  </a:extLst>
                </a:gridCol>
                <a:gridCol w="1483058">
                  <a:extLst>
                    <a:ext uri="{9D8B030D-6E8A-4147-A177-3AD203B41FA5}">
                      <a16:colId xmlns:a16="http://schemas.microsoft.com/office/drawing/2014/main" val="2421461810"/>
                    </a:ext>
                  </a:extLst>
                </a:gridCol>
                <a:gridCol w="1483058">
                  <a:extLst>
                    <a:ext uri="{9D8B030D-6E8A-4147-A177-3AD203B41FA5}">
                      <a16:colId xmlns:a16="http://schemas.microsoft.com/office/drawing/2014/main" val="741016504"/>
                    </a:ext>
                  </a:extLst>
                </a:gridCol>
              </a:tblGrid>
              <a:tr h="729055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62543"/>
                  </a:ext>
                </a:extLst>
              </a:tr>
              <a:tr h="729055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702978"/>
                  </a:ext>
                </a:extLst>
              </a:tr>
              <a:tr h="729055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63326"/>
                  </a:ext>
                </a:extLst>
              </a:tr>
              <a:tr h="729055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073844"/>
                  </a:ext>
                </a:extLst>
              </a:tr>
              <a:tr h="729055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231125"/>
                  </a:ext>
                </a:extLst>
              </a:tr>
            </a:tbl>
          </a:graphicData>
        </a:graphic>
      </p:graphicFrame>
      <p:sp>
        <p:nvSpPr>
          <p:cNvPr id="236" name="Google Shape;236;p17"/>
          <p:cNvSpPr txBox="1">
            <a:spLocks noGrp="1"/>
          </p:cNvSpPr>
          <p:nvPr>
            <p:ph type="title"/>
          </p:nvPr>
        </p:nvSpPr>
        <p:spPr>
          <a:xfrm>
            <a:off x="695700" y="0"/>
            <a:ext cx="77526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Panel</a:t>
            </a:r>
            <a:endParaRPr dirty="0"/>
          </a:p>
        </p:txBody>
      </p:sp>
      <p:sp>
        <p:nvSpPr>
          <p:cNvPr id="237" name="Google Shape;237;p17"/>
          <p:cNvSpPr txBox="1"/>
          <p:nvPr/>
        </p:nvSpPr>
        <p:spPr>
          <a:xfrm>
            <a:off x="2699837" y="748514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File Club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8" name="Google Shape;238;p17"/>
          <p:cNvSpPr txBox="1"/>
          <p:nvPr/>
        </p:nvSpPr>
        <p:spPr>
          <a:xfrm>
            <a:off x="4138134" y="708494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How to Train your While Loop</a:t>
            </a:r>
          </a:p>
        </p:txBody>
      </p:sp>
      <p:sp>
        <p:nvSpPr>
          <p:cNvPr id="240" name="Google Shape;240;p17"/>
          <p:cNvSpPr txBox="1"/>
          <p:nvPr/>
        </p:nvSpPr>
        <p:spPr>
          <a:xfrm>
            <a:off x="5627463" y="767347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To output or not to OUTPUT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1" name="Google Shape;241;p17"/>
          <p:cNvSpPr txBox="1"/>
          <p:nvPr/>
        </p:nvSpPr>
        <p:spPr>
          <a:xfrm>
            <a:off x="7063207" y="727300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The Hitchhiker's Guide to Python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3" name="1/250">
            <a:hlinkClick r:id="rId3" action="ppaction://hlinksldjump" highlightClick="1"/>
          </p:cNvPr>
          <p:cNvSpPr txBox="1"/>
          <p:nvPr/>
        </p:nvSpPr>
        <p:spPr>
          <a:xfrm>
            <a:off x="2681609" y="1474350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4" name="1/500">
            <a:hlinkClick r:id="rId4" action="ppaction://hlinksldjump"/>
          </p:cNvPr>
          <p:cNvSpPr txBox="1"/>
          <p:nvPr/>
        </p:nvSpPr>
        <p:spPr>
          <a:xfrm>
            <a:off x="2699837" y="2218038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$500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5" name="1/1000">
            <a:hlinkClick r:id="rId5" action="ppaction://hlinksldjump"/>
          </p:cNvPr>
          <p:cNvSpPr txBox="1"/>
          <p:nvPr/>
        </p:nvSpPr>
        <p:spPr>
          <a:xfrm>
            <a:off x="2681609" y="3598903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8" name="2/250">
            <a:hlinkClick r:id="rId6" action="ppaction://hlinksldjump"/>
          </p:cNvPr>
          <p:cNvSpPr txBox="1"/>
          <p:nvPr/>
        </p:nvSpPr>
        <p:spPr>
          <a:xfrm>
            <a:off x="4163650" y="1462733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9" name="2/500">
            <a:hlinkClick r:id="rId7" action="ppaction://hlinksldjump"/>
          </p:cNvPr>
          <p:cNvSpPr txBox="1"/>
          <p:nvPr/>
        </p:nvSpPr>
        <p:spPr>
          <a:xfrm>
            <a:off x="4156438" y="2177012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$500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0" name="2/1000">
            <a:hlinkClick r:id="rId8" action="ppaction://hlinksldjump"/>
          </p:cNvPr>
          <p:cNvSpPr txBox="1"/>
          <p:nvPr/>
        </p:nvSpPr>
        <p:spPr>
          <a:xfrm>
            <a:off x="4156438" y="3598903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8" name="4/250">
            <a:hlinkClick r:id="rId9" action="ppaction://hlinksldjump"/>
          </p:cNvPr>
          <p:cNvSpPr txBox="1"/>
          <p:nvPr/>
        </p:nvSpPr>
        <p:spPr>
          <a:xfrm>
            <a:off x="5602761" y="1483603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3" name="5/250">
            <a:hlinkClick r:id="rId10" action="ppaction://hlinksldjump"/>
          </p:cNvPr>
          <p:cNvSpPr txBox="1"/>
          <p:nvPr/>
        </p:nvSpPr>
        <p:spPr>
          <a:xfrm>
            <a:off x="7029655" y="1476102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5/500">
            <a:hlinkClick r:id="rId11" action="ppaction://hlinksldjump"/>
            <a:extLst>
              <a:ext uri="{FF2B5EF4-FFF2-40B4-BE49-F238E27FC236}">
                <a16:creationId xmlns:a16="http://schemas.microsoft.com/office/drawing/2014/main" id="{AD9A4225-C05D-35BB-EF97-B54D3D685890}"/>
              </a:ext>
            </a:extLst>
          </p:cNvPr>
          <p:cNvSpPr txBox="1"/>
          <p:nvPr/>
        </p:nvSpPr>
        <p:spPr>
          <a:xfrm>
            <a:off x="7063207" y="219531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$500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5/1000">
            <a:hlinkClick r:id="rId12" action="ppaction://hlinksldjump"/>
            <a:extLst>
              <a:ext uri="{FF2B5EF4-FFF2-40B4-BE49-F238E27FC236}">
                <a16:creationId xmlns:a16="http://schemas.microsoft.com/office/drawing/2014/main" id="{0001A432-BCCE-44C2-6938-1B86B5D6C61B}"/>
              </a:ext>
            </a:extLst>
          </p:cNvPr>
          <p:cNvSpPr txBox="1"/>
          <p:nvPr/>
        </p:nvSpPr>
        <p:spPr>
          <a:xfrm>
            <a:off x="7083154" y="3613684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4/500">
            <a:hlinkClick r:id="rId13" action="ppaction://hlinksldjump"/>
            <a:extLst>
              <a:ext uri="{FF2B5EF4-FFF2-40B4-BE49-F238E27FC236}">
                <a16:creationId xmlns:a16="http://schemas.microsoft.com/office/drawing/2014/main" id="{8C85F899-48BA-1E8A-368B-B2185C522D94}"/>
              </a:ext>
            </a:extLst>
          </p:cNvPr>
          <p:cNvSpPr txBox="1"/>
          <p:nvPr/>
        </p:nvSpPr>
        <p:spPr>
          <a:xfrm>
            <a:off x="5602761" y="219531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$500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4/1000">
            <a:hlinkClick r:id="rId14" action="ppaction://hlinksldjump"/>
            <a:extLst>
              <a:ext uri="{FF2B5EF4-FFF2-40B4-BE49-F238E27FC236}">
                <a16:creationId xmlns:a16="http://schemas.microsoft.com/office/drawing/2014/main" id="{8EEA3DAC-87BE-72E8-F130-3E23BAF8222F}"/>
              </a:ext>
            </a:extLst>
          </p:cNvPr>
          <p:cNvSpPr txBox="1"/>
          <p:nvPr/>
        </p:nvSpPr>
        <p:spPr>
          <a:xfrm>
            <a:off x="5627463" y="3621860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" name="1/500">
            <a:hlinkClick r:id="rId15" action="ppaction://hlinksldjump"/>
            <a:extLst>
              <a:ext uri="{FF2B5EF4-FFF2-40B4-BE49-F238E27FC236}">
                <a16:creationId xmlns:a16="http://schemas.microsoft.com/office/drawing/2014/main" id="{B7806A48-611F-55D3-C2A4-14C571EEADAA}"/>
              </a:ext>
            </a:extLst>
          </p:cNvPr>
          <p:cNvSpPr txBox="1"/>
          <p:nvPr/>
        </p:nvSpPr>
        <p:spPr>
          <a:xfrm>
            <a:off x="2699837" y="2897988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$750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2/500">
            <a:hlinkClick r:id="rId16" action="ppaction://hlinksldjump"/>
            <a:extLst>
              <a:ext uri="{FF2B5EF4-FFF2-40B4-BE49-F238E27FC236}">
                <a16:creationId xmlns:a16="http://schemas.microsoft.com/office/drawing/2014/main" id="{3FA01849-9615-F734-EAE5-49DF51D79137}"/>
              </a:ext>
            </a:extLst>
          </p:cNvPr>
          <p:cNvSpPr txBox="1"/>
          <p:nvPr/>
        </p:nvSpPr>
        <p:spPr>
          <a:xfrm>
            <a:off x="4163650" y="2906813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$750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" name="4/500">
            <a:hlinkClick r:id="rId17" action="ppaction://hlinksldjump"/>
            <a:extLst>
              <a:ext uri="{FF2B5EF4-FFF2-40B4-BE49-F238E27FC236}">
                <a16:creationId xmlns:a16="http://schemas.microsoft.com/office/drawing/2014/main" id="{70D479A2-3DC5-2AA4-73B8-98B0485C822B}"/>
              </a:ext>
            </a:extLst>
          </p:cNvPr>
          <p:cNvSpPr txBox="1"/>
          <p:nvPr/>
        </p:nvSpPr>
        <p:spPr>
          <a:xfrm>
            <a:off x="5627463" y="2911571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$750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" name="5/500">
            <a:hlinkClick r:id="rId18" action="ppaction://hlinksldjump"/>
            <a:extLst>
              <a:ext uri="{FF2B5EF4-FFF2-40B4-BE49-F238E27FC236}">
                <a16:creationId xmlns:a16="http://schemas.microsoft.com/office/drawing/2014/main" id="{1C4BE11C-B2EF-88B5-450A-1F5FD76C465C}"/>
              </a:ext>
            </a:extLst>
          </p:cNvPr>
          <p:cNvSpPr txBox="1"/>
          <p:nvPr/>
        </p:nvSpPr>
        <p:spPr>
          <a:xfrm>
            <a:off x="7091276" y="2911571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$750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" name="Google Shape;237;p17">
            <a:extLst>
              <a:ext uri="{FF2B5EF4-FFF2-40B4-BE49-F238E27FC236}">
                <a16:creationId xmlns:a16="http://schemas.microsoft.com/office/drawing/2014/main" id="{E120C94B-C505-37FB-59D9-82A6564171F2}"/>
              </a:ext>
            </a:extLst>
          </p:cNvPr>
          <p:cNvSpPr txBox="1"/>
          <p:nvPr/>
        </p:nvSpPr>
        <p:spPr>
          <a:xfrm>
            <a:off x="1236024" y="748514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THE GOOD, the BAD, and the FUNCTION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1/250">
            <a:hlinkClick r:id="rId19" action="ppaction://hlinksldjump"/>
            <a:extLst>
              <a:ext uri="{FF2B5EF4-FFF2-40B4-BE49-F238E27FC236}">
                <a16:creationId xmlns:a16="http://schemas.microsoft.com/office/drawing/2014/main" id="{252971C1-200B-5E7E-0D0C-5DA34B453F59}"/>
              </a:ext>
            </a:extLst>
          </p:cNvPr>
          <p:cNvSpPr txBox="1"/>
          <p:nvPr/>
        </p:nvSpPr>
        <p:spPr>
          <a:xfrm>
            <a:off x="1217796" y="1474350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1/500">
            <a:hlinkClick r:id="rId20" action="ppaction://hlinksldjump"/>
            <a:extLst>
              <a:ext uri="{FF2B5EF4-FFF2-40B4-BE49-F238E27FC236}">
                <a16:creationId xmlns:a16="http://schemas.microsoft.com/office/drawing/2014/main" id="{3970F6E0-2DF9-FC12-3392-EEDEED038CEF}"/>
              </a:ext>
            </a:extLst>
          </p:cNvPr>
          <p:cNvSpPr txBox="1"/>
          <p:nvPr/>
        </p:nvSpPr>
        <p:spPr>
          <a:xfrm>
            <a:off x="1236024" y="2218038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$500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" name="1/1000">
            <a:hlinkClick r:id="rId21" action="ppaction://hlinksldjump"/>
            <a:extLst>
              <a:ext uri="{FF2B5EF4-FFF2-40B4-BE49-F238E27FC236}">
                <a16:creationId xmlns:a16="http://schemas.microsoft.com/office/drawing/2014/main" id="{7EE19DD9-0D86-4AFE-FFFF-007F6D220B04}"/>
              </a:ext>
            </a:extLst>
          </p:cNvPr>
          <p:cNvSpPr txBox="1"/>
          <p:nvPr/>
        </p:nvSpPr>
        <p:spPr>
          <a:xfrm>
            <a:off x="1217796" y="3598903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" name="1/500">
            <a:hlinkClick r:id="rId22" action="ppaction://hlinksldjump"/>
            <a:extLst>
              <a:ext uri="{FF2B5EF4-FFF2-40B4-BE49-F238E27FC236}">
                <a16:creationId xmlns:a16="http://schemas.microsoft.com/office/drawing/2014/main" id="{E0919437-7C60-5058-5FF9-83A2D4CDC6C9}"/>
              </a:ext>
            </a:extLst>
          </p:cNvPr>
          <p:cNvSpPr txBox="1"/>
          <p:nvPr/>
        </p:nvSpPr>
        <p:spPr>
          <a:xfrm>
            <a:off x="1236024" y="2897988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$750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4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3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2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5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2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8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2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9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2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0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8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2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3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77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" fill="hold">
                      <p:stCondLst>
                        <p:cond delay="0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8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" fill="hold">
                      <p:stCondLst>
                        <p:cond delay="0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8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8" fill="hold">
                      <p:stCondLst>
                        <p:cond delay="0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97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8" fill="hold">
                      <p:stCondLst>
                        <p:cond delay="0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243" grpId="0"/>
      <p:bldP spid="244" grpId="0"/>
      <p:bldP spid="245" grpId="0"/>
      <p:bldP spid="248" grpId="0"/>
      <p:bldP spid="249" grpId="0"/>
      <p:bldP spid="250" grpId="0"/>
      <p:bldP spid="258" grpId="0"/>
      <p:bldP spid="263" grpId="0"/>
      <p:bldP spid="2" grpId="0"/>
      <p:bldP spid="5" grpId="0"/>
      <p:bldP spid="6" grpId="0"/>
      <p:bldP spid="7" grpId="0"/>
      <p:bldP spid="11" grpId="0"/>
      <p:bldP spid="13" grpId="0"/>
      <p:bldP spid="15" grpId="0"/>
      <p:bldP spid="16" grpId="0"/>
      <p:bldP spid="4" grpId="0"/>
      <p:bldP spid="8" grpId="0"/>
      <p:bldP spid="9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337;p28">
            <a:extLst>
              <a:ext uri="{FF2B5EF4-FFF2-40B4-BE49-F238E27FC236}">
                <a16:creationId xmlns:a16="http://schemas.microsoft.com/office/drawing/2014/main" id="{45C428B5-4DC9-EEE4-A7D8-98698D96A4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8650" y="-170497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14" name="Google Shape;338;p28">
            <a:extLst>
              <a:ext uri="{FF2B5EF4-FFF2-40B4-BE49-F238E27FC236}">
                <a16:creationId xmlns:a16="http://schemas.microsoft.com/office/drawing/2014/main" id="{229F5215-B5C4-34BC-CAE1-C65B738311F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To output or not to OUTPUT 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$500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9834268-7665-14A7-E1FB-2D062022F7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6" t="8173" b="10880"/>
          <a:stretch/>
        </p:blipFill>
        <p:spPr>
          <a:xfrm>
            <a:off x="1655511" y="2058944"/>
            <a:ext cx="5845977" cy="1025611"/>
          </a:xfrm>
          <a:prstGeom prst="rect">
            <a:avLst/>
          </a:prstGeom>
        </p:spPr>
      </p:pic>
      <p:sp>
        <p:nvSpPr>
          <p:cNvPr id="2" name="TextBox 1">
            <a:hlinkClick r:id="rId4" action="ppaction://hlinksldjump"/>
            <a:extLst>
              <a:ext uri="{FF2B5EF4-FFF2-40B4-BE49-F238E27FC236}">
                <a16:creationId xmlns:a16="http://schemas.microsoft.com/office/drawing/2014/main" id="{5F9BAF12-45EF-05CF-D31A-BA0A070F2C4A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337;p28">
            <a:extLst>
              <a:ext uri="{FF2B5EF4-FFF2-40B4-BE49-F238E27FC236}">
                <a16:creationId xmlns:a16="http://schemas.microsoft.com/office/drawing/2014/main" id="{45C428B5-4DC9-EEE4-A7D8-98698D96A4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8650" y="-170497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14" name="Google Shape;338;p28">
            <a:extLst>
              <a:ext uri="{FF2B5EF4-FFF2-40B4-BE49-F238E27FC236}">
                <a16:creationId xmlns:a16="http://schemas.microsoft.com/office/drawing/2014/main" id="{229F5215-B5C4-34BC-CAE1-C65B738311F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To output or not to OUTPUT 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$500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9834268-7665-14A7-E1FB-2D062022F7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6" t="8173" b="10880"/>
          <a:stretch/>
        </p:blipFill>
        <p:spPr>
          <a:xfrm>
            <a:off x="1655511" y="2058944"/>
            <a:ext cx="5845977" cy="10256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B967DA-44AA-541A-00A7-012FF71928C9}"/>
              </a:ext>
            </a:extLst>
          </p:cNvPr>
          <p:cNvSpPr txBox="1"/>
          <p:nvPr/>
        </p:nvSpPr>
        <p:spPr>
          <a:xfrm>
            <a:off x="1989221" y="3516990"/>
            <a:ext cx="85151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dirty="0"/>
              <a:t>Nothing!</a:t>
            </a:r>
          </a:p>
        </p:txBody>
      </p:sp>
      <p:sp>
        <p:nvSpPr>
          <p:cNvPr id="3" name="TextBox 2">
            <a:hlinkClick r:id="rId4" action="ppaction://hlinksldjump"/>
            <a:extLst>
              <a:ext uri="{FF2B5EF4-FFF2-40B4-BE49-F238E27FC236}">
                <a16:creationId xmlns:a16="http://schemas.microsoft.com/office/drawing/2014/main" id="{4FDDD263-4070-80E7-B888-A09CE5D4A5A4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895790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68;p33">
            <a:extLst>
              <a:ext uri="{FF2B5EF4-FFF2-40B4-BE49-F238E27FC236}">
                <a16:creationId xmlns:a16="http://schemas.microsoft.com/office/drawing/2014/main" id="{86C9D5B5-50FE-B6A8-A131-F4D8A40485C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To output or not to OUTPUT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$750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A6DF59-8B0E-80D9-EB27-15E72410E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392" y="1327701"/>
            <a:ext cx="4058216" cy="1343212"/>
          </a:xfrm>
          <a:prstGeom prst="rect">
            <a:avLst/>
          </a:prstGeom>
        </p:spPr>
      </p:pic>
      <p:sp>
        <p:nvSpPr>
          <p:cNvPr id="2" name="TextBox 1">
            <a:hlinkClick r:id="rId4" action="ppaction://hlinksldjump"/>
            <a:extLst>
              <a:ext uri="{FF2B5EF4-FFF2-40B4-BE49-F238E27FC236}">
                <a16:creationId xmlns:a16="http://schemas.microsoft.com/office/drawing/2014/main" id="{AB5DE1DC-813C-F4D4-8EE7-64C06290799E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386134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68;p33">
            <a:extLst>
              <a:ext uri="{FF2B5EF4-FFF2-40B4-BE49-F238E27FC236}">
                <a16:creationId xmlns:a16="http://schemas.microsoft.com/office/drawing/2014/main" id="{86C9D5B5-50FE-B6A8-A131-F4D8A40485C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To output or not to OUTPUT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$750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A6DF59-8B0E-80D9-EB27-15E72410E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392" y="1327701"/>
            <a:ext cx="4058216" cy="13432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36BEDF-04E3-1986-9B2A-3204FE8BEAB6}"/>
              </a:ext>
            </a:extLst>
          </p:cNvPr>
          <p:cNvSpPr txBox="1"/>
          <p:nvPr/>
        </p:nvSpPr>
        <p:spPr>
          <a:xfrm>
            <a:off x="2848303" y="3145217"/>
            <a:ext cx="785793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sz="2800" b="1" dirty="0"/>
              <a:t>120</a:t>
            </a:r>
          </a:p>
        </p:txBody>
      </p:sp>
      <p:sp>
        <p:nvSpPr>
          <p:cNvPr id="3" name="TextBox 2">
            <a:hlinkClick r:id="rId4" action="ppaction://hlinksldjump"/>
            <a:extLst>
              <a:ext uri="{FF2B5EF4-FFF2-40B4-BE49-F238E27FC236}">
                <a16:creationId xmlns:a16="http://schemas.microsoft.com/office/drawing/2014/main" id="{0C6084F8-1F6A-0346-ED51-ADB927E0C898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215531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37;p28">
            <a:extLst>
              <a:ext uri="{FF2B5EF4-FFF2-40B4-BE49-F238E27FC236}">
                <a16:creationId xmlns:a16="http://schemas.microsoft.com/office/drawing/2014/main" id="{21EC3E70-D289-9842-B0F9-A5656F6691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7411" y="1010723"/>
            <a:ext cx="7422178" cy="126124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Which of the following evaluates to True when a is equal to b or when a is equal to 5?</a:t>
            </a:r>
            <a:endParaRPr sz="2800" dirty="0"/>
          </a:p>
        </p:txBody>
      </p:sp>
      <p:sp>
        <p:nvSpPr>
          <p:cNvPr id="12" name="Google Shape;338;p28">
            <a:extLst>
              <a:ext uri="{FF2B5EF4-FFF2-40B4-BE49-F238E27FC236}">
                <a16:creationId xmlns:a16="http://schemas.microsoft.com/office/drawing/2014/main" id="{09089B7D-BE77-00B0-CC72-C6C1F1B1577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To output or not to OUTPUT 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$1000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10B8371-3A40-A6B6-D017-100FB5E6B8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491" r="35147"/>
          <a:stretch/>
        </p:blipFill>
        <p:spPr>
          <a:xfrm>
            <a:off x="1741509" y="2198061"/>
            <a:ext cx="5660982" cy="1964864"/>
          </a:xfrm>
          <a:prstGeom prst="rect">
            <a:avLst/>
          </a:prstGeom>
        </p:spPr>
      </p:pic>
      <p:sp>
        <p:nvSpPr>
          <p:cNvPr id="2" name="TextBox 1">
            <a:hlinkClick r:id="rId4" action="ppaction://hlinksldjump"/>
            <a:extLst>
              <a:ext uri="{FF2B5EF4-FFF2-40B4-BE49-F238E27FC236}">
                <a16:creationId xmlns:a16="http://schemas.microsoft.com/office/drawing/2014/main" id="{7082DD47-E42B-556E-995B-2E9B4AE63834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37;p28">
            <a:extLst>
              <a:ext uri="{FF2B5EF4-FFF2-40B4-BE49-F238E27FC236}">
                <a16:creationId xmlns:a16="http://schemas.microsoft.com/office/drawing/2014/main" id="{21EC3E70-D289-9842-B0F9-A5656F6691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7411" y="1010723"/>
            <a:ext cx="7422178" cy="126124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Which of the following evaluates to True when a is equal to b or when a is equal to 5?</a:t>
            </a:r>
            <a:endParaRPr sz="2800" dirty="0"/>
          </a:p>
        </p:txBody>
      </p:sp>
      <p:sp>
        <p:nvSpPr>
          <p:cNvPr id="12" name="Google Shape;338;p28">
            <a:extLst>
              <a:ext uri="{FF2B5EF4-FFF2-40B4-BE49-F238E27FC236}">
                <a16:creationId xmlns:a16="http://schemas.microsoft.com/office/drawing/2014/main" id="{09089B7D-BE77-00B0-CC72-C6C1F1B1577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To output or not to OUTPUT 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$1000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10B8371-3A40-A6B6-D017-100FB5E6B8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491" r="35147"/>
          <a:stretch/>
        </p:blipFill>
        <p:spPr>
          <a:xfrm>
            <a:off x="1741509" y="2198061"/>
            <a:ext cx="5660982" cy="1964864"/>
          </a:xfrm>
          <a:prstGeom prst="rect">
            <a:avLst/>
          </a:prstGeom>
        </p:spPr>
      </p:pic>
      <p:sp>
        <p:nvSpPr>
          <p:cNvPr id="2" name="Doughnut 1">
            <a:extLst>
              <a:ext uri="{FF2B5EF4-FFF2-40B4-BE49-F238E27FC236}">
                <a16:creationId xmlns:a16="http://schemas.microsoft.com/office/drawing/2014/main" id="{5AE67E72-FCF5-E716-5FCB-EF639F1911B4}"/>
              </a:ext>
            </a:extLst>
          </p:cNvPr>
          <p:cNvSpPr/>
          <p:nvPr/>
        </p:nvSpPr>
        <p:spPr>
          <a:xfrm>
            <a:off x="1615384" y="2933499"/>
            <a:ext cx="2420588" cy="493987"/>
          </a:xfrm>
          <a:prstGeom prst="donut">
            <a:avLst>
              <a:gd name="adj" fmla="val 1005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3" name="TextBox 2">
            <a:hlinkClick r:id="rId4" action="ppaction://hlinksldjump"/>
            <a:extLst>
              <a:ext uri="{FF2B5EF4-FFF2-40B4-BE49-F238E27FC236}">
                <a16:creationId xmlns:a16="http://schemas.microsoft.com/office/drawing/2014/main" id="{FE15708B-5810-E415-363F-8476BB7CEC45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33075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The Hitchhiker's Guide to Python 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9D8677-F342-B512-7AF3-569EC1C04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231" y="1270765"/>
            <a:ext cx="7249537" cy="1314633"/>
          </a:xfrm>
          <a:prstGeom prst="rect">
            <a:avLst/>
          </a:prstGeom>
        </p:spPr>
      </p:pic>
      <p:sp>
        <p:nvSpPr>
          <p:cNvPr id="3" name="TextBox 2">
            <a:hlinkClick r:id="rId4" action="ppaction://hlinksldjump"/>
            <a:extLst>
              <a:ext uri="{FF2B5EF4-FFF2-40B4-BE49-F238E27FC236}">
                <a16:creationId xmlns:a16="http://schemas.microsoft.com/office/drawing/2014/main" id="{6C12E425-1CD1-F821-CD22-893C96D30861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14;p24">
            <a:extLst>
              <a:ext uri="{FF2B5EF4-FFF2-40B4-BE49-F238E27FC236}">
                <a16:creationId xmlns:a16="http://schemas.microsoft.com/office/drawing/2014/main" id="{CE083041-A739-3083-9A96-F80E4A179A1C}"/>
              </a:ext>
            </a:extLst>
          </p:cNvPr>
          <p:cNvSpPr txBox="1">
            <a:spLocks/>
          </p:cNvSpPr>
          <p:nvPr/>
        </p:nvSpPr>
        <p:spPr>
          <a:xfrm>
            <a:off x="1191050" y="792725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The Hitchhiker's Guide to Python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$500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791209-855B-8C39-CA9C-736987E8D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889" y="1928723"/>
            <a:ext cx="7316221" cy="1286054"/>
          </a:xfrm>
          <a:prstGeom prst="rect">
            <a:avLst/>
          </a:prstGeom>
        </p:spPr>
      </p:pic>
      <p:sp>
        <p:nvSpPr>
          <p:cNvPr id="2" name="TextBox 1">
            <a:hlinkClick r:id="rId4" action="ppaction://hlinksldjump"/>
            <a:extLst>
              <a:ext uri="{FF2B5EF4-FFF2-40B4-BE49-F238E27FC236}">
                <a16:creationId xmlns:a16="http://schemas.microsoft.com/office/drawing/2014/main" id="{384621E0-A311-E8E8-5D76-31F57992B6DA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14;p24">
            <a:extLst>
              <a:ext uri="{FF2B5EF4-FFF2-40B4-BE49-F238E27FC236}">
                <a16:creationId xmlns:a16="http://schemas.microsoft.com/office/drawing/2014/main" id="{CE083041-A739-3083-9A96-F80E4A179A1C}"/>
              </a:ext>
            </a:extLst>
          </p:cNvPr>
          <p:cNvSpPr txBox="1">
            <a:spLocks/>
          </p:cNvSpPr>
          <p:nvPr/>
        </p:nvSpPr>
        <p:spPr>
          <a:xfrm>
            <a:off x="1191050" y="792725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The Hitchhiker's Guide to Python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$500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203A0E-36EC-C970-ECA0-55D7EF097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982" y="1242827"/>
            <a:ext cx="7068536" cy="2657846"/>
          </a:xfrm>
          <a:prstGeom prst="rect">
            <a:avLst/>
          </a:prstGeom>
        </p:spPr>
      </p:pic>
      <p:sp>
        <p:nvSpPr>
          <p:cNvPr id="2" name="TextBox 1">
            <a:hlinkClick r:id="rId4" action="ppaction://hlinksldjump"/>
            <a:extLst>
              <a:ext uri="{FF2B5EF4-FFF2-40B4-BE49-F238E27FC236}">
                <a16:creationId xmlns:a16="http://schemas.microsoft.com/office/drawing/2014/main" id="{19C08006-84F1-C6CD-6476-EB045040AD24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711526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98;p38">
            <a:extLst>
              <a:ext uri="{FF2B5EF4-FFF2-40B4-BE49-F238E27FC236}">
                <a16:creationId xmlns:a16="http://schemas.microsoft.com/office/drawing/2014/main" id="{9888F138-7C58-3C39-FE63-076E405C3EC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The Hitchhiker's Guide to Python 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$750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F73BD36-C9CA-CE38-0BAE-0C4D43C12E62}"/>
              </a:ext>
            </a:extLst>
          </p:cNvPr>
          <p:cNvSpPr txBox="1">
            <a:spLocks/>
          </p:cNvSpPr>
          <p:nvPr/>
        </p:nvSpPr>
        <p:spPr>
          <a:xfrm>
            <a:off x="887594" y="1959371"/>
            <a:ext cx="7847980" cy="2415272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algn="l"/>
            <a:r>
              <a:rPr lang="en-CA" sz="2400" dirty="0"/>
              <a:t>a. – (7 % 4)</a:t>
            </a:r>
            <a:br>
              <a:rPr lang="en-CA" sz="2400" dirty="0"/>
            </a:br>
            <a:r>
              <a:rPr lang="en-CA" sz="2400" dirty="0"/>
              <a:t>b. 2 ** 3</a:t>
            </a:r>
            <a:br>
              <a:rPr lang="en-CA" sz="2400" dirty="0"/>
            </a:br>
            <a:r>
              <a:rPr lang="en-CA" sz="2400" dirty="0"/>
              <a:t>c. 6 / 2</a:t>
            </a:r>
            <a:br>
              <a:rPr lang="en-CA" sz="2400" dirty="0"/>
            </a:br>
            <a:r>
              <a:rPr lang="en-CA" sz="2400" dirty="0"/>
              <a:t>d. 3</a:t>
            </a:r>
          </a:p>
          <a:p>
            <a:pPr algn="l"/>
            <a:r>
              <a:rPr lang="en-CA" sz="2400" dirty="0"/>
              <a:t>e. 6.0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BC8408-D1E2-055E-C7D1-0F4F25DF1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943" y="1130580"/>
            <a:ext cx="5830114" cy="828791"/>
          </a:xfrm>
          <a:prstGeom prst="rect">
            <a:avLst/>
          </a:prstGeom>
        </p:spPr>
      </p:pic>
      <p:sp>
        <p:nvSpPr>
          <p:cNvPr id="2" name="TextBox 1">
            <a:hlinkClick r:id="rId4" action="ppaction://hlinksldjump"/>
            <a:extLst>
              <a:ext uri="{FF2B5EF4-FFF2-40B4-BE49-F238E27FC236}">
                <a16:creationId xmlns:a16="http://schemas.microsoft.com/office/drawing/2014/main" id="{F4B4D742-77D1-C46C-8F78-233D14E00D9C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7679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67;p33">
            <a:extLst>
              <a:ext uri="{FF2B5EF4-FFF2-40B4-BE49-F238E27FC236}">
                <a16:creationId xmlns:a16="http://schemas.microsoft.com/office/drawing/2014/main" id="{872B70C6-433A-EEB2-FE1B-DA7EC1CEE6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8650" y="887291"/>
            <a:ext cx="7081800" cy="82317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result?</a:t>
            </a:r>
            <a:endParaRPr dirty="0"/>
          </a:p>
        </p:txBody>
      </p:sp>
      <p:sp>
        <p:nvSpPr>
          <p:cNvPr id="12" name="Google Shape;368;p33">
            <a:extLst>
              <a:ext uri="{FF2B5EF4-FFF2-40B4-BE49-F238E27FC236}">
                <a16:creationId xmlns:a16="http://schemas.microsoft.com/office/drawing/2014/main" id="{502DBD95-B1B7-2A7D-FF67-F5D32C8328B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50599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THE GOOD, the BAD, and the FUNCTION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$250</a:t>
            </a:r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C89B1AC0-7101-B4F9-EA0D-2F112AB268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391" b="7049"/>
          <a:stretch/>
        </p:blipFill>
        <p:spPr>
          <a:xfrm>
            <a:off x="2284332" y="1675122"/>
            <a:ext cx="4588335" cy="2889857"/>
          </a:xfrm>
          <a:prstGeom prst="rect">
            <a:avLst/>
          </a:prstGeom>
        </p:spPr>
      </p:pic>
      <p:sp>
        <p:nvSpPr>
          <p:cNvPr id="3" name="TextBox 2">
            <a:hlinkClick r:id="rId4" action="ppaction://hlinksldjump"/>
            <a:extLst>
              <a:ext uri="{FF2B5EF4-FFF2-40B4-BE49-F238E27FC236}">
                <a16:creationId xmlns:a16="http://schemas.microsoft.com/office/drawing/2014/main" id="{043E7CB0-6B96-451F-12C8-1312216F3CD6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98;p38">
            <a:extLst>
              <a:ext uri="{FF2B5EF4-FFF2-40B4-BE49-F238E27FC236}">
                <a16:creationId xmlns:a16="http://schemas.microsoft.com/office/drawing/2014/main" id="{9888F138-7C58-3C39-FE63-076E405C3EC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The Hitchhiker's Guide to Python 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$750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A1B77B1-9A7A-8BF7-064C-C361E0654CC0}"/>
              </a:ext>
            </a:extLst>
          </p:cNvPr>
          <p:cNvSpPr txBox="1">
            <a:spLocks/>
          </p:cNvSpPr>
          <p:nvPr/>
        </p:nvSpPr>
        <p:spPr>
          <a:xfrm>
            <a:off x="887594" y="1959371"/>
            <a:ext cx="7847980" cy="2415272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algn="l"/>
            <a:r>
              <a:rPr lang="en-CA" sz="2400" dirty="0"/>
              <a:t>a. – (7 % 4)</a:t>
            </a:r>
            <a:br>
              <a:rPr lang="en-CA" sz="2400" dirty="0"/>
            </a:br>
            <a:r>
              <a:rPr lang="en-CA" sz="2400" dirty="0"/>
              <a:t>b. 2 ** 3</a:t>
            </a:r>
            <a:br>
              <a:rPr lang="en-CA" sz="2400" dirty="0"/>
            </a:br>
            <a:r>
              <a:rPr lang="en-CA" sz="2400" dirty="0">
                <a:solidFill>
                  <a:srgbClr val="FF0000"/>
                </a:solidFill>
              </a:rPr>
              <a:t>c. 6 / 2</a:t>
            </a:r>
            <a:br>
              <a:rPr lang="en-CA" sz="2400" dirty="0"/>
            </a:br>
            <a:r>
              <a:rPr lang="en-CA" sz="2400" dirty="0"/>
              <a:t>d. 3</a:t>
            </a:r>
          </a:p>
          <a:p>
            <a:pPr algn="l"/>
            <a:r>
              <a:rPr lang="en-CA" sz="2400" dirty="0"/>
              <a:t>e. 6.0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08840F-487A-9A78-061E-43B1D684F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943" y="1130580"/>
            <a:ext cx="5830114" cy="828791"/>
          </a:xfrm>
          <a:prstGeom prst="rect">
            <a:avLst/>
          </a:prstGeom>
        </p:spPr>
      </p:pic>
      <p:sp>
        <p:nvSpPr>
          <p:cNvPr id="2" name="TextBox 1">
            <a:hlinkClick r:id="rId4" action="ppaction://hlinksldjump"/>
            <a:extLst>
              <a:ext uri="{FF2B5EF4-FFF2-40B4-BE49-F238E27FC236}">
                <a16:creationId xmlns:a16="http://schemas.microsoft.com/office/drawing/2014/main" id="{F7CAD47D-AE4B-EA47-815E-2CFF6F85C799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00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98;p38">
            <a:extLst>
              <a:ext uri="{FF2B5EF4-FFF2-40B4-BE49-F238E27FC236}">
                <a16:creationId xmlns:a16="http://schemas.microsoft.com/office/drawing/2014/main" id="{A2078A69-08DB-9894-DE2B-CBB93EDF5D11}"/>
              </a:ext>
            </a:extLst>
          </p:cNvPr>
          <p:cNvSpPr txBox="1">
            <a:spLocks/>
          </p:cNvSpPr>
          <p:nvPr/>
        </p:nvSpPr>
        <p:spPr>
          <a:xfrm>
            <a:off x="1137504" y="635029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/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The Hitchhiker's Guide to Python 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$1000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F81846-9EFD-CF88-0639-2B11C60EC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585" y="1079329"/>
            <a:ext cx="5394830" cy="3150002"/>
          </a:xfrm>
          <a:prstGeom prst="rect">
            <a:avLst/>
          </a:prstGeom>
        </p:spPr>
      </p:pic>
      <p:sp>
        <p:nvSpPr>
          <p:cNvPr id="2" name="TextBox 1">
            <a:hlinkClick r:id="rId4" action="ppaction://hlinksldjump"/>
            <a:extLst>
              <a:ext uri="{FF2B5EF4-FFF2-40B4-BE49-F238E27FC236}">
                <a16:creationId xmlns:a16="http://schemas.microsoft.com/office/drawing/2014/main" id="{1041F6BF-43C9-CFAD-F1F6-10A2F830F43C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98;p38">
            <a:extLst>
              <a:ext uri="{FF2B5EF4-FFF2-40B4-BE49-F238E27FC236}">
                <a16:creationId xmlns:a16="http://schemas.microsoft.com/office/drawing/2014/main" id="{A2078A69-08DB-9894-DE2B-CBB93EDF5D11}"/>
              </a:ext>
            </a:extLst>
          </p:cNvPr>
          <p:cNvSpPr txBox="1">
            <a:spLocks/>
          </p:cNvSpPr>
          <p:nvPr/>
        </p:nvSpPr>
        <p:spPr>
          <a:xfrm>
            <a:off x="1137504" y="635029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/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The Hitchhiker's Guide to Python 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$1000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F81846-9EFD-CF88-0639-2B11C60EC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585" y="1079329"/>
            <a:ext cx="5394830" cy="31500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2B177CF-ABA9-B88B-BB73-60A965EEDABE}"/>
              </a:ext>
            </a:extLst>
          </p:cNvPr>
          <p:cNvSpPr txBox="1"/>
          <p:nvPr/>
        </p:nvSpPr>
        <p:spPr>
          <a:xfrm>
            <a:off x="7587916" y="2614863"/>
            <a:ext cx="44114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sz="1800" b="1" dirty="0"/>
              <a:t>21</a:t>
            </a:r>
          </a:p>
        </p:txBody>
      </p:sp>
      <p:sp>
        <p:nvSpPr>
          <p:cNvPr id="3" name="TextBox 2">
            <a:hlinkClick r:id="rId4" action="ppaction://hlinksldjump"/>
            <a:extLst>
              <a:ext uri="{FF2B5EF4-FFF2-40B4-BE49-F238E27FC236}">
                <a16:creationId xmlns:a16="http://schemas.microsoft.com/office/drawing/2014/main" id="{F01B44E5-AFA4-26AB-D6AF-599E46095B9E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590734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8"/>
          <p:cNvSpPr/>
          <p:nvPr/>
        </p:nvSpPr>
        <p:spPr>
          <a:xfrm>
            <a:off x="763794" y="1452282"/>
            <a:ext cx="7584140" cy="181611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CA" b="1" dirty="0">
                <a:gradFill>
                  <a:gsLst>
                    <a:gs pos="0">
                      <a:schemeClr val="lt1"/>
                    </a:gs>
                    <a:gs pos="3000">
                      <a:schemeClr val="dk2"/>
                    </a:gs>
                    <a:gs pos="68000">
                      <a:schemeClr val="dk2"/>
                    </a:gs>
                    <a:gs pos="100000">
                      <a:schemeClr val="lt2"/>
                    </a:gs>
                  </a:gsLst>
                  <a:lin ang="5400012" scaled="0"/>
                </a:gradFill>
                <a:latin typeface="Bebas Neue"/>
              </a:rPr>
              <a:t>Final Jeopardy</a:t>
            </a:r>
            <a:endParaRPr b="1" i="0" dirty="0">
              <a:ln>
                <a:noFill/>
              </a:ln>
              <a:gradFill>
                <a:gsLst>
                  <a:gs pos="0">
                    <a:schemeClr val="lt1"/>
                  </a:gs>
                  <a:gs pos="3000">
                    <a:schemeClr val="dk2"/>
                  </a:gs>
                  <a:gs pos="6800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atin typeface="Bebas Neue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0"/>
          <p:cNvSpPr txBox="1">
            <a:spLocks noGrp="1"/>
          </p:cNvSpPr>
          <p:nvPr>
            <p:ph type="subTitle" idx="1"/>
          </p:nvPr>
        </p:nvSpPr>
        <p:spPr>
          <a:xfrm>
            <a:off x="-1867582" y="470959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Question 1 · </a:t>
            </a:r>
            <a:r>
              <a:rPr lang="en" dirty="0">
                <a:solidFill>
                  <a:srgbClr val="FFC319"/>
                </a:solidFill>
              </a:rPr>
              <a:t>FINAL JEOPARDY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FDFA8A-43F3-621B-C800-AC73F8873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721" y="533772"/>
            <a:ext cx="4228793" cy="369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208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0"/>
          <p:cNvSpPr txBox="1">
            <a:spLocks noGrp="1"/>
          </p:cNvSpPr>
          <p:nvPr>
            <p:ph type="subTitle" idx="1"/>
          </p:nvPr>
        </p:nvSpPr>
        <p:spPr>
          <a:xfrm>
            <a:off x="-1888848" y="484381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Question 1· </a:t>
            </a:r>
            <a:r>
              <a:rPr lang="en" dirty="0">
                <a:solidFill>
                  <a:srgbClr val="FFC319"/>
                </a:solidFill>
              </a:rPr>
              <a:t>FINAL JEOPARDY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2A9A0A-2EC4-543C-63D2-77A8D3115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493" y="535430"/>
            <a:ext cx="4421849" cy="379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6940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0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Question 2 · </a:t>
            </a:r>
            <a:r>
              <a:rPr lang="en" dirty="0">
                <a:solidFill>
                  <a:srgbClr val="FFC319"/>
                </a:solidFill>
              </a:rPr>
              <a:t>FINAL JEOPARDY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2" name="Picture 1" descr="A screenshot of a math problem&#10;&#10;Description automatically generated">
            <a:extLst>
              <a:ext uri="{FF2B5EF4-FFF2-40B4-BE49-F238E27FC236}">
                <a16:creationId xmlns:a16="http://schemas.microsoft.com/office/drawing/2014/main" id="{BEC853B9-268A-2F3B-3DA5-45A984EC01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6594"/>
          <a:stretch/>
        </p:blipFill>
        <p:spPr>
          <a:xfrm>
            <a:off x="1504381" y="1109272"/>
            <a:ext cx="6440037" cy="6895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9E986D-0F5B-3C10-832E-0D3922C722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034"/>
          <a:stretch/>
        </p:blipFill>
        <p:spPr>
          <a:xfrm>
            <a:off x="1504380" y="1798820"/>
            <a:ext cx="6440037" cy="231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2316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0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Question 2 · </a:t>
            </a:r>
            <a:r>
              <a:rPr lang="en" dirty="0">
                <a:solidFill>
                  <a:srgbClr val="FFC319"/>
                </a:solidFill>
              </a:rPr>
              <a:t>FINAL JEOPARDY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2CC345-02F2-B8A1-FCAD-1404D8722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584" y="1084624"/>
            <a:ext cx="3455091" cy="322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13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68;p33">
            <a:extLst>
              <a:ext uri="{FF2B5EF4-FFF2-40B4-BE49-F238E27FC236}">
                <a16:creationId xmlns:a16="http://schemas.microsoft.com/office/drawing/2014/main" id="{A06BCCEA-5744-9053-E5EA-1324F3EB547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THE GOOD, the BAD, and the FUNCTION 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092F27EB-D4EA-1CE5-A2DA-162062893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</p:spPr>
        <p:txBody>
          <a:bodyPr/>
          <a:lstStyle/>
          <a:p>
            <a:endParaRPr lang="en-CA" dirty="0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25A513A2-4DD9-2516-2F21-BBB54E3F77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176"/>
          <a:stretch/>
        </p:blipFill>
        <p:spPr>
          <a:xfrm>
            <a:off x="2181050" y="1027279"/>
            <a:ext cx="4794900" cy="3088942"/>
          </a:xfrm>
          <a:prstGeom prst="rect">
            <a:avLst/>
          </a:prstGeom>
        </p:spPr>
      </p:pic>
      <p:sp>
        <p:nvSpPr>
          <p:cNvPr id="3" name="TextBox 2">
            <a:hlinkClick r:id="rId4" action="ppaction://hlinksldjump"/>
            <a:extLst>
              <a:ext uri="{FF2B5EF4-FFF2-40B4-BE49-F238E27FC236}">
                <a16:creationId xmlns:a16="http://schemas.microsoft.com/office/drawing/2014/main" id="{5A3794C6-A807-C190-907B-74B34475E41D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57754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&#10;&#10;Description automatically generated with low confidence">
            <a:extLst>
              <a:ext uri="{FF2B5EF4-FFF2-40B4-BE49-F238E27FC236}">
                <a16:creationId xmlns:a16="http://schemas.microsoft.com/office/drawing/2014/main" id="{8EA44BE8-94CA-D35A-E74D-808E23048F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698" b="45186"/>
          <a:stretch/>
        </p:blipFill>
        <p:spPr>
          <a:xfrm>
            <a:off x="1633259" y="1799301"/>
            <a:ext cx="5890481" cy="2166257"/>
          </a:xfrm>
          <a:prstGeom prst="rect">
            <a:avLst/>
          </a:prstGeom>
        </p:spPr>
      </p:pic>
      <p:sp>
        <p:nvSpPr>
          <p:cNvPr id="10" name="Google Shape;367;p33">
            <a:extLst>
              <a:ext uri="{FF2B5EF4-FFF2-40B4-BE49-F238E27FC236}">
                <a16:creationId xmlns:a16="http://schemas.microsoft.com/office/drawing/2014/main" id="{D7E74D4F-FA6F-ACDE-8CCA-E162957B7400}"/>
              </a:ext>
            </a:extLst>
          </p:cNvPr>
          <p:cNvSpPr txBox="1">
            <a:spLocks/>
          </p:cNvSpPr>
          <p:nvPr/>
        </p:nvSpPr>
        <p:spPr>
          <a:xfrm>
            <a:off x="1074115" y="385982"/>
            <a:ext cx="7081800" cy="1929017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CA" dirty="0"/>
              <a:t>What is the output?</a:t>
            </a:r>
          </a:p>
        </p:txBody>
      </p:sp>
      <p:sp>
        <p:nvSpPr>
          <p:cNvPr id="8" name="Google Shape;368;p33">
            <a:extLst>
              <a:ext uri="{FF2B5EF4-FFF2-40B4-BE49-F238E27FC236}">
                <a16:creationId xmlns:a16="http://schemas.microsoft.com/office/drawing/2014/main" id="{E85DF31F-A58C-391B-4D47-36A9C4841041}"/>
              </a:ext>
            </a:extLst>
          </p:cNvPr>
          <p:cNvSpPr txBox="1">
            <a:spLocks/>
          </p:cNvSpPr>
          <p:nvPr/>
        </p:nvSpPr>
        <p:spPr>
          <a:xfrm>
            <a:off x="1038650" y="640325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/>
            <a:r>
              <a:rPr lang="en-US" dirty="0"/>
              <a:t>THE GOOD, the BAD, and the FUNCTION · </a:t>
            </a:r>
            <a:r>
              <a:rPr lang="en-US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3" name="TextBox 2">
            <a:hlinkClick r:id="rId4" action="ppaction://hlinksldjump"/>
            <a:extLst>
              <a:ext uri="{FF2B5EF4-FFF2-40B4-BE49-F238E27FC236}">
                <a16:creationId xmlns:a16="http://schemas.microsoft.com/office/drawing/2014/main" id="{5FB1FED9-C310-B860-AA00-7E9A4EF82F9A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68;p33">
            <a:extLst>
              <a:ext uri="{FF2B5EF4-FFF2-40B4-BE49-F238E27FC236}">
                <a16:creationId xmlns:a16="http://schemas.microsoft.com/office/drawing/2014/main" id="{3172364D-F2D6-83DC-A749-D8180863B14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THE GOOD, the BAD, and the FUNCTION 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$500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3A139531-D30E-FD66-07E9-9FC6DC9385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449"/>
          <a:stretch/>
        </p:blipFill>
        <p:spPr>
          <a:xfrm>
            <a:off x="2526467" y="1030597"/>
            <a:ext cx="4091065" cy="3155821"/>
          </a:xfrm>
          <a:prstGeom prst="rect">
            <a:avLst/>
          </a:prstGeom>
        </p:spPr>
      </p:pic>
      <p:sp>
        <p:nvSpPr>
          <p:cNvPr id="3" name="TextBox 2">
            <a:hlinkClick r:id="rId4" action="ppaction://hlinksldjump"/>
            <a:extLst>
              <a:ext uri="{FF2B5EF4-FFF2-40B4-BE49-F238E27FC236}">
                <a16:creationId xmlns:a16="http://schemas.microsoft.com/office/drawing/2014/main" id="{5B48D7F7-B428-3EE1-DBFD-F9E2B3C5C98D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18734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5958F4B-66A5-00EC-B5B4-61CFC0E79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54" y="1118639"/>
            <a:ext cx="7079700" cy="3078131"/>
          </a:xfrm>
          <a:prstGeom prst="rect">
            <a:avLst/>
          </a:prstGeom>
        </p:spPr>
      </p:pic>
      <p:sp>
        <p:nvSpPr>
          <p:cNvPr id="10" name="Google Shape;368;p33">
            <a:extLst>
              <a:ext uri="{FF2B5EF4-FFF2-40B4-BE49-F238E27FC236}">
                <a16:creationId xmlns:a16="http://schemas.microsoft.com/office/drawing/2014/main" id="{B2647CC8-0001-6B45-731B-4341D01339A2}"/>
              </a:ext>
            </a:extLst>
          </p:cNvPr>
          <p:cNvSpPr txBox="1">
            <a:spLocks/>
          </p:cNvSpPr>
          <p:nvPr/>
        </p:nvSpPr>
        <p:spPr>
          <a:xfrm>
            <a:off x="873947" y="640324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/>
            <a:r>
              <a:rPr lang="en-US" dirty="0"/>
              <a:t>THE GOOD, the BAD, and the FUNCTION · </a:t>
            </a:r>
            <a:r>
              <a:rPr lang="en-US" dirty="0">
                <a:solidFill>
                  <a:srgbClr val="FFC319"/>
                </a:solidFill>
              </a:rPr>
              <a:t>$750</a:t>
            </a:r>
          </a:p>
        </p:txBody>
      </p:sp>
      <p:sp>
        <p:nvSpPr>
          <p:cNvPr id="3" name="TextBox 2">
            <a:hlinkClick r:id="rId4" action="ppaction://hlinksldjump"/>
            <a:extLst>
              <a:ext uri="{FF2B5EF4-FFF2-40B4-BE49-F238E27FC236}">
                <a16:creationId xmlns:a16="http://schemas.microsoft.com/office/drawing/2014/main" id="{0E38992E-3825-BEE7-B849-086C7D60AF57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9479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68;p33">
            <a:extLst>
              <a:ext uri="{FF2B5EF4-FFF2-40B4-BE49-F238E27FC236}">
                <a16:creationId xmlns:a16="http://schemas.microsoft.com/office/drawing/2014/main" id="{CC86E24E-D098-1AC4-9BCE-19E5ACEDAA37}"/>
              </a:ext>
            </a:extLst>
          </p:cNvPr>
          <p:cNvSpPr txBox="1">
            <a:spLocks/>
          </p:cNvSpPr>
          <p:nvPr/>
        </p:nvSpPr>
        <p:spPr>
          <a:xfrm>
            <a:off x="873947" y="640324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/>
            <a:r>
              <a:rPr lang="en-US" dirty="0"/>
              <a:t>THE GOOD, the BAD, and the FUNCTION · </a:t>
            </a:r>
            <a:r>
              <a:rPr lang="en-US" dirty="0">
                <a:solidFill>
                  <a:srgbClr val="FFC319"/>
                </a:solidFill>
              </a:rPr>
              <a:t>$750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12EBF9-84B1-ABA2-DEB9-79864FC37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494" y="1071353"/>
            <a:ext cx="7421011" cy="3000794"/>
          </a:xfrm>
          <a:prstGeom prst="rect">
            <a:avLst/>
          </a:prstGeom>
        </p:spPr>
      </p:pic>
      <p:sp>
        <p:nvSpPr>
          <p:cNvPr id="3" name="TextBox 2">
            <a:hlinkClick r:id="rId4" action="ppaction://hlinksldjump"/>
            <a:extLst>
              <a:ext uri="{FF2B5EF4-FFF2-40B4-BE49-F238E27FC236}">
                <a16:creationId xmlns:a16="http://schemas.microsoft.com/office/drawing/2014/main" id="{CB622A7F-3D92-88A4-B9E5-A29C451C54A2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84738810"/>
      </p:ext>
    </p:extLst>
  </p:cSld>
  <p:clrMapOvr>
    <a:masterClrMapping/>
  </p:clrMapOvr>
</p:sld>
</file>

<file path=ppt/theme/theme1.xml><?xml version="1.0" encoding="utf-8"?>
<a:theme xmlns:a="http://schemas.openxmlformats.org/drawingml/2006/main" name="Jeoparty template">
  <a:themeElements>
    <a:clrScheme name="Custom 347">
      <a:dk1>
        <a:srgbClr val="000619"/>
      </a:dk1>
      <a:lt1>
        <a:srgbClr val="FFFFFF"/>
      </a:lt1>
      <a:dk2>
        <a:srgbClr val="E3E8FB"/>
      </a:dk2>
      <a:lt2>
        <a:srgbClr val="929FBE"/>
      </a:lt2>
      <a:accent1>
        <a:srgbClr val="080687"/>
      </a:accent1>
      <a:accent2>
        <a:srgbClr val="271BC3"/>
      </a:accent2>
      <a:accent3>
        <a:srgbClr val="026BD6"/>
      </a:accent3>
      <a:accent4>
        <a:srgbClr val="9B0EAA"/>
      </a:accent4>
      <a:accent5>
        <a:srgbClr val="EC0370"/>
      </a:accent5>
      <a:accent6>
        <a:srgbClr val="FCA11D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6549</TotalTime>
  <Words>938</Words>
  <Application>Microsoft Macintosh PowerPoint</Application>
  <PresentationFormat>On-screen Show (16:9)</PresentationFormat>
  <Paragraphs>173</Paragraphs>
  <Slides>47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Inter</vt:lpstr>
      <vt:lpstr>Calibri</vt:lpstr>
      <vt:lpstr>Bebas Neue</vt:lpstr>
      <vt:lpstr>Della Respira</vt:lpstr>
      <vt:lpstr>Arial</vt:lpstr>
      <vt:lpstr>Jeoparty template</vt:lpstr>
      <vt:lpstr>Midterm REVIEW Jeopardy</vt:lpstr>
      <vt:lpstr>Rules of the GAME</vt:lpstr>
      <vt:lpstr>Panel</vt:lpstr>
      <vt:lpstr>What is the result?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the result in the f.txt file?</vt:lpstr>
      <vt:lpstr>PowerPoint Presentation</vt:lpstr>
      <vt:lpstr>How do you print out the first two characters upper-case per item?</vt:lpstr>
      <vt:lpstr>How do you print out the first two characters upper-case per item?</vt:lpstr>
      <vt:lpstr>What is the output?</vt:lpstr>
      <vt:lpstr>PowerPoint Presentation</vt:lpstr>
      <vt:lpstr>What are the values of var 1 and var 2 after the following code segment is executed and the while loop finishes?</vt:lpstr>
      <vt:lpstr>What are the values of var 1 and var 2 after the following code segment is executed and the while loop finishes?</vt:lpstr>
      <vt:lpstr>What will this code print?</vt:lpstr>
      <vt:lpstr>What will this code print?</vt:lpstr>
      <vt:lpstr>What will the code print?</vt:lpstr>
      <vt:lpstr>What will the code print?</vt:lpstr>
      <vt:lpstr>PowerPoint Presentation</vt:lpstr>
      <vt:lpstr>PowerPoint Presentation</vt:lpstr>
      <vt:lpstr>What is the output?</vt:lpstr>
      <vt:lpstr>What is the output?</vt:lpstr>
      <vt:lpstr>What is the output?</vt:lpstr>
      <vt:lpstr>What is the output?</vt:lpstr>
      <vt:lpstr>PowerPoint Presentation</vt:lpstr>
      <vt:lpstr>PowerPoint Presentation</vt:lpstr>
      <vt:lpstr>Which of the following evaluates to True when a is equal to b or when a is equal to 5?</vt:lpstr>
      <vt:lpstr>Which of the following evaluates to True when a is equal to b or when a is equal to 5?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Joseph Sebastian</dc:creator>
  <cp:lastModifiedBy>Ben Kinsella</cp:lastModifiedBy>
  <cp:revision>261</cp:revision>
  <dcterms:modified xsi:type="dcterms:W3CDTF">2024-08-12T22:14:51Z</dcterms:modified>
</cp:coreProperties>
</file>