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2"/>
  </p:notesMasterIdLst>
  <p:sldIdLst>
    <p:sldId id="357" r:id="rId2"/>
    <p:sldId id="395" r:id="rId3"/>
    <p:sldId id="258" r:id="rId4"/>
    <p:sldId id="259" r:id="rId5"/>
    <p:sldId id="369" r:id="rId6"/>
    <p:sldId id="260" r:id="rId7"/>
    <p:sldId id="370" r:id="rId8"/>
    <p:sldId id="374" r:id="rId9"/>
    <p:sldId id="375" r:id="rId10"/>
    <p:sldId id="261" r:id="rId11"/>
    <p:sldId id="371" r:id="rId12"/>
    <p:sldId id="414" r:id="rId13"/>
    <p:sldId id="439" r:id="rId14"/>
    <p:sldId id="431" r:id="rId15"/>
    <p:sldId id="440" r:id="rId16"/>
    <p:sldId id="408" r:id="rId17"/>
    <p:sldId id="311" r:id="rId18"/>
    <p:sldId id="406" r:id="rId19"/>
    <p:sldId id="407" r:id="rId20"/>
    <p:sldId id="316" r:id="rId21"/>
    <p:sldId id="442" r:id="rId22"/>
    <p:sldId id="265" r:id="rId23"/>
    <p:sldId id="438" r:id="rId24"/>
    <p:sldId id="376" r:id="rId25"/>
    <p:sldId id="385" r:id="rId26"/>
    <p:sldId id="360" r:id="rId27"/>
    <p:sldId id="443" r:id="rId28"/>
    <p:sldId id="274" r:id="rId29"/>
    <p:sldId id="390" r:id="rId30"/>
    <p:sldId id="275" r:id="rId31"/>
    <p:sldId id="444" r:id="rId32"/>
    <p:sldId id="380" r:id="rId33"/>
    <p:sldId id="445" r:id="rId34"/>
    <p:sldId id="276" r:id="rId35"/>
    <p:sldId id="433" r:id="rId36"/>
    <p:sldId id="279" r:id="rId37"/>
    <p:sldId id="441" r:id="rId38"/>
    <p:sldId id="266" r:id="rId39"/>
    <p:sldId id="394" r:id="rId40"/>
    <p:sldId id="382" r:id="rId41"/>
    <p:sldId id="383" r:id="rId42"/>
    <p:sldId id="281" r:id="rId43"/>
    <p:sldId id="437" r:id="rId44"/>
    <p:sldId id="289" r:id="rId45"/>
    <p:sldId id="448" r:id="rId46"/>
    <p:sldId id="388" r:id="rId47"/>
    <p:sldId id="387" r:id="rId48"/>
    <p:sldId id="446" r:id="rId49"/>
    <p:sldId id="393" r:id="rId50"/>
    <p:sldId id="447" r:id="rId5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53"/>
    </p:embeddedFont>
    <p:embeddedFont>
      <p:font typeface="Della Respira" panose="02000603000000000000" pitchFamily="2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8"/>
    <p:restoredTop sz="92676" autoAdjust="0"/>
  </p:normalViewPr>
  <p:slideViewPr>
    <p:cSldViewPr snapToGrid="0" snapToObjects="1">
      <p:cViewPr varScale="1">
        <p:scale>
          <a:sx n="93" d="100"/>
          <a:sy n="93" d="100"/>
        </p:scale>
        <p:origin x="216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[50, 70, 40, 60 , 80 100]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[50, 70, 40, 60 , 80 100]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6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Myfile.write</a:t>
            </a:r>
            <a:r>
              <a:rPr lang="en-US" dirty="0"/>
              <a:t>(item + ‘\n’)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17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Myfile.write</a:t>
            </a:r>
            <a:r>
              <a:rPr lang="en-US" dirty="0"/>
              <a:t>(item + ‘\n’)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810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50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Seb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76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55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{fish, carrot}</a:t>
            </a:r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{fish, carrot}</a:t>
            </a:r>
          </a:p>
        </p:txBody>
      </p:sp>
    </p:spTree>
    <p:extLst>
      <p:ext uri="{BB962C8B-B14F-4D97-AF65-F5344CB8AC3E}">
        <p14:creationId xmlns:p14="http://schemas.microsoft.com/office/powerpoint/2010/main" val="1091380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Dict_values</a:t>
            </a:r>
            <a:r>
              <a:rPr lang="en-US" dirty="0"/>
              <a:t>([20, 29, 9000, 10])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Dict_values</a:t>
            </a:r>
            <a:r>
              <a:rPr lang="en-US" dirty="0"/>
              <a:t>([20, 29, 9000, 10])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112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416-1212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922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416-1212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887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0 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 N/A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 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747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0 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 N/A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 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388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Whiskers says </a:t>
            </a:r>
            <a:r>
              <a:rPr lang="en-US" dirty="0" err="1"/>
              <a:t>hiskers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Whiskers says </a:t>
            </a:r>
            <a:r>
              <a:rPr lang="en-US" dirty="0" err="1"/>
              <a:t>hiskers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7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People from London: 2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People from London: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797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CA" dirty="0"/>
              <a:t>2.5!1.8!!</a:t>
            </a:r>
          </a:p>
        </p:txBody>
      </p:sp>
    </p:spTree>
    <p:extLst>
      <p:ext uri="{BB962C8B-B14F-4D97-AF65-F5344CB8AC3E}">
        <p14:creationId xmlns:p14="http://schemas.microsoft.com/office/powerpoint/2010/main" val="2069484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2.5!1.8!!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707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Error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0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Error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299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[1,2,3,4,5]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[1,2,3,4,5]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99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35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598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CA" dirty="0"/>
              <a:t>[‘</a:t>
            </a:r>
            <a:r>
              <a:rPr lang="en-CA" dirty="0" err="1"/>
              <a:t>dddd</a:t>
            </a:r>
            <a:r>
              <a:rPr lang="en-CA" dirty="0"/>
              <a:t>’, ‘ccc’, ‘bb’]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[‘</a:t>
            </a:r>
            <a:r>
              <a:rPr lang="en-CA" dirty="0" err="1"/>
              <a:t>dddd</a:t>
            </a:r>
            <a:r>
              <a:rPr lang="en-CA" dirty="0"/>
              <a:t>’, ‘ccc’, ‘bb’]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7286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5244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887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428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0612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4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15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11574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92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49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00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1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22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buzz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0.xml"/><Relationship Id="rId18" Type="http://schemas.openxmlformats.org/officeDocument/2006/relationships/slide" Target="slide40.xml"/><Relationship Id="rId3" Type="http://schemas.openxmlformats.org/officeDocument/2006/relationships/slide" Target="slide12.xml"/><Relationship Id="rId21" Type="http://schemas.openxmlformats.org/officeDocument/2006/relationships/slide" Target="slide10.xml"/><Relationship Id="rId7" Type="http://schemas.openxmlformats.org/officeDocument/2006/relationships/slide" Target="slide22.xml"/><Relationship Id="rId12" Type="http://schemas.openxmlformats.org/officeDocument/2006/relationships/slide" Target="slide42.xml"/><Relationship Id="rId17" Type="http://schemas.openxmlformats.org/officeDocument/2006/relationships/slide" Target="slide32.xml"/><Relationship Id="rId2" Type="http://schemas.openxmlformats.org/officeDocument/2006/relationships/notesSlide" Target="../notesSlides/notesSlide3.xml"/><Relationship Id="rId16" Type="http://schemas.openxmlformats.org/officeDocument/2006/relationships/slide" Target="slide24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11" Type="http://schemas.openxmlformats.org/officeDocument/2006/relationships/slide" Target="slide38.xml"/><Relationship Id="rId5" Type="http://schemas.openxmlformats.org/officeDocument/2006/relationships/slide" Target="slide18.xml"/><Relationship Id="rId15" Type="http://schemas.openxmlformats.org/officeDocument/2006/relationships/slide" Target="slide16.xml"/><Relationship Id="rId10" Type="http://schemas.openxmlformats.org/officeDocument/2006/relationships/slide" Target="slide36.xml"/><Relationship Id="rId19" Type="http://schemas.openxmlformats.org/officeDocument/2006/relationships/slide" Target="slide4.xml"/><Relationship Id="rId4" Type="http://schemas.openxmlformats.org/officeDocument/2006/relationships/slide" Target="slide14.xml"/><Relationship Id="rId9" Type="http://schemas.openxmlformats.org/officeDocument/2006/relationships/slide" Target="slide28.xml"/><Relationship Id="rId14" Type="http://schemas.openxmlformats.org/officeDocument/2006/relationships/slide" Target="slide34.xml"/><Relationship Id="rId22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 dirty="0"/>
              <a:t>Exam REVIEW Jeopardy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Return of the Jedi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Google Shape;367;p33">
            <a:extLst>
              <a:ext uri="{FF2B5EF4-FFF2-40B4-BE49-F238E27FC236}">
                <a16:creationId xmlns:a16="http://schemas.microsoft.com/office/drawing/2014/main" id="{8788D119-8808-C2EA-F72E-D03CAF151E31}"/>
              </a:ext>
            </a:extLst>
          </p:cNvPr>
          <p:cNvSpPr txBox="1">
            <a:spLocks/>
          </p:cNvSpPr>
          <p:nvPr/>
        </p:nvSpPr>
        <p:spPr>
          <a:xfrm>
            <a:off x="1074115" y="269487"/>
            <a:ext cx="7081800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output?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92454077-E77A-855A-2DA8-EE6EC6BF14F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09ABD-2FB6-62E1-3F76-60362C28E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Return of the Jedi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84483C49-7CFD-1CF1-379A-5267BCFC7D3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8D484C3C-4327-94AF-0405-115F8202A5C1}"/>
              </a:ext>
            </a:extLst>
          </p:cNvPr>
          <p:cNvSpPr txBox="1">
            <a:spLocks/>
          </p:cNvSpPr>
          <p:nvPr/>
        </p:nvSpPr>
        <p:spPr>
          <a:xfrm>
            <a:off x="1074115" y="269487"/>
            <a:ext cx="7081800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92734-DC0F-2547-87F9-86DABE5F2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1DC85-F4DD-B30C-B502-80CFF39E7D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8" t="92300" r="41923" b="90"/>
          <a:stretch/>
        </p:blipFill>
        <p:spPr>
          <a:xfrm>
            <a:off x="4418935" y="2010492"/>
            <a:ext cx="4082514" cy="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BED7808D-47C7-CFD1-3D61-D66F0F7BF95D}"/>
              </a:ext>
            </a:extLst>
          </p:cNvPr>
          <p:cNvSpPr txBox="1">
            <a:spLocks/>
          </p:cNvSpPr>
          <p:nvPr/>
        </p:nvSpPr>
        <p:spPr>
          <a:xfrm>
            <a:off x="1023550" y="409514"/>
            <a:ext cx="7081800" cy="218886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800" dirty="0"/>
              <a:t>What is the missing line of code to write the names into </a:t>
            </a:r>
            <a:r>
              <a:rPr lang="en-CA" sz="2800" dirty="0" err="1"/>
              <a:t>names.txt</a:t>
            </a:r>
            <a:r>
              <a:rPr lang="en-CA" sz="2800" dirty="0"/>
              <a:t>?</a:t>
            </a:r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EAB63D54-8DFF-3409-E1D9-F22F15E2958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0D8F8-5DBC-2C13-BB3D-902EFE22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" y="2075130"/>
            <a:ext cx="4709335" cy="150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51B06-1B47-3BBE-D33B-FBC9760DDB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20"/>
          <a:stretch/>
        </p:blipFill>
        <p:spPr>
          <a:xfrm>
            <a:off x="6196579" y="2133045"/>
            <a:ext cx="2262816" cy="1024919"/>
          </a:xfrm>
          <a:prstGeom prst="rect">
            <a:avLst/>
          </a:prstGeom>
        </p:spPr>
      </p:pic>
      <p:sp>
        <p:nvSpPr>
          <p:cNvPr id="5" name="Right Arrow 7">
            <a:extLst>
              <a:ext uri="{FF2B5EF4-FFF2-40B4-BE49-F238E27FC236}">
                <a16:creationId xmlns:a16="http://schemas.microsoft.com/office/drawing/2014/main" id="{2411DF33-34D0-64EE-7C20-BF5B0BF042E0}"/>
              </a:ext>
            </a:extLst>
          </p:cNvPr>
          <p:cNvSpPr/>
          <p:nvPr/>
        </p:nvSpPr>
        <p:spPr>
          <a:xfrm>
            <a:off x="5426577" y="2161599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BED7808D-47C7-CFD1-3D61-D66F0F7BF95D}"/>
              </a:ext>
            </a:extLst>
          </p:cNvPr>
          <p:cNvSpPr txBox="1">
            <a:spLocks/>
          </p:cNvSpPr>
          <p:nvPr/>
        </p:nvSpPr>
        <p:spPr>
          <a:xfrm>
            <a:off x="1023550" y="409514"/>
            <a:ext cx="7081800" cy="218886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800" dirty="0"/>
              <a:t>What is the missing line of code to write the names into </a:t>
            </a:r>
            <a:r>
              <a:rPr lang="en-CA" sz="2800" dirty="0" err="1"/>
              <a:t>names.txt</a:t>
            </a:r>
            <a:r>
              <a:rPr lang="en-CA" sz="2800" dirty="0"/>
              <a:t>?</a:t>
            </a:r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EAB63D54-8DFF-3409-E1D9-F22F15E2958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51B06-1B47-3BBE-D33B-FBC9760DD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620"/>
          <a:stretch/>
        </p:blipFill>
        <p:spPr>
          <a:xfrm>
            <a:off x="6196579" y="2133045"/>
            <a:ext cx="2262816" cy="1024919"/>
          </a:xfrm>
          <a:prstGeom prst="rect">
            <a:avLst/>
          </a:prstGeom>
        </p:spPr>
      </p:pic>
      <p:sp>
        <p:nvSpPr>
          <p:cNvPr id="5" name="Right Arrow 7">
            <a:extLst>
              <a:ext uri="{FF2B5EF4-FFF2-40B4-BE49-F238E27FC236}">
                <a16:creationId xmlns:a16="http://schemas.microsoft.com/office/drawing/2014/main" id="{2411DF33-34D0-64EE-7C20-BF5B0BF042E0}"/>
              </a:ext>
            </a:extLst>
          </p:cNvPr>
          <p:cNvSpPr/>
          <p:nvPr/>
        </p:nvSpPr>
        <p:spPr>
          <a:xfrm>
            <a:off x="5426577" y="2161599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F635E-B6F2-A037-1E9F-980E47994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9" y="2063682"/>
            <a:ext cx="4318077" cy="1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433" y="650599"/>
            <a:ext cx="8296748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8B81B5C5-78FD-4E6C-09EB-81608EC3F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907" y="1016185"/>
            <a:ext cx="7081800" cy="6138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is the output?</a:t>
            </a:r>
            <a:endParaRPr dirty="0"/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6D246F7-0D6B-7017-935F-72A8B94C2A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Bent Arrow 10">
            <a:extLst>
              <a:ext uri="{FF2B5EF4-FFF2-40B4-BE49-F238E27FC236}">
                <a16:creationId xmlns:a16="http://schemas.microsoft.com/office/drawing/2014/main" id="{7A07CEE0-943D-13DF-A5B2-5CDC48F22383}"/>
              </a:ext>
            </a:extLst>
          </p:cNvPr>
          <p:cNvSpPr/>
          <p:nvPr/>
        </p:nvSpPr>
        <p:spPr>
          <a:xfrm rot="14328381" flipH="1">
            <a:off x="1871716" y="170768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E8645-6C85-1495-AAC9-8DD0E244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629995"/>
            <a:ext cx="3413046" cy="119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FD947-D7A2-2485-427B-F3E69F5F3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215" y="3156111"/>
            <a:ext cx="4915639" cy="8351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433" y="650599"/>
            <a:ext cx="8296748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8B81B5C5-78FD-4E6C-09EB-81608EC3F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907" y="1016185"/>
            <a:ext cx="7081800" cy="6138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is the output?</a:t>
            </a:r>
            <a:endParaRPr dirty="0"/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6D246F7-0D6B-7017-935F-72A8B94C2A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Bent Arrow 10">
            <a:extLst>
              <a:ext uri="{FF2B5EF4-FFF2-40B4-BE49-F238E27FC236}">
                <a16:creationId xmlns:a16="http://schemas.microsoft.com/office/drawing/2014/main" id="{7A07CEE0-943D-13DF-A5B2-5CDC48F22383}"/>
              </a:ext>
            </a:extLst>
          </p:cNvPr>
          <p:cNvSpPr/>
          <p:nvPr/>
        </p:nvSpPr>
        <p:spPr>
          <a:xfrm rot="14328381" flipH="1">
            <a:off x="1871716" y="170768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E8645-6C85-1495-AAC9-8DD0E244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629995"/>
            <a:ext cx="3413046" cy="119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8F297-93BF-0923-821D-9F6CF7934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750" y="2899820"/>
            <a:ext cx="3759934" cy="12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CDC9437A-A64F-2DFD-C647-20E703B1C0C3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6AEBF-77FD-4AED-1D8A-12008F446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350"/>
          <a:stretch/>
        </p:blipFill>
        <p:spPr>
          <a:xfrm>
            <a:off x="2667000" y="1584960"/>
            <a:ext cx="4098532" cy="2164080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6B3C5698-CBB1-E388-59EC-4DA056BE8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9B2C6ED4-CABE-4468-F6AB-7AB26B60C6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289;p20">
            <a:extLst>
              <a:ext uri="{FF2B5EF4-FFF2-40B4-BE49-F238E27FC236}">
                <a16:creationId xmlns:a16="http://schemas.microsoft.com/office/drawing/2014/main" id="{FC1FA966-64BE-0143-0121-DAE027A1202E}"/>
              </a:ext>
            </a:extLst>
          </p:cNvPr>
          <p:cNvSpPr txBox="1">
            <a:spLocks/>
          </p:cNvSpPr>
          <p:nvPr/>
        </p:nvSpPr>
        <p:spPr>
          <a:xfrm>
            <a:off x="597829" y="-341098"/>
            <a:ext cx="7961342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 sz="2800" dirty="0"/>
              <a:t>What is the output?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22EFC-C0B2-8AEA-3280-060198D4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584960"/>
            <a:ext cx="4098532" cy="2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881E3EA1-C11D-45F6-85CB-E51CAEE6049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75E958-F25E-676F-C95F-69817B4FA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14"/>
          <a:stretch/>
        </p:blipFill>
        <p:spPr>
          <a:xfrm>
            <a:off x="2536190" y="1625323"/>
            <a:ext cx="3823970" cy="21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56F985DB-F02C-C869-B965-01147755655B}"/>
              </a:ext>
            </a:extLst>
          </p:cNvPr>
          <p:cNvSpPr txBox="1">
            <a:spLocks/>
          </p:cNvSpPr>
          <p:nvPr/>
        </p:nvSpPr>
        <p:spPr>
          <a:xfrm>
            <a:off x="1032150" y="578521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11C79E73-DD63-1AB5-FD69-D943AA74560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1AF02E6-5C1D-2EA7-8D15-955F945A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190" y="1716762"/>
            <a:ext cx="3823970" cy="2423039"/>
          </a:xfrm>
          <a:prstGeom prst="rect">
            <a:avLst/>
          </a:prstGeom>
        </p:spPr>
      </p:pic>
      <p:sp>
        <p:nvSpPr>
          <p:cNvPr id="5" name="Google Shape;289;p20">
            <a:extLst>
              <a:ext uri="{FF2B5EF4-FFF2-40B4-BE49-F238E27FC236}">
                <a16:creationId xmlns:a16="http://schemas.microsoft.com/office/drawing/2014/main" id="{66470051-3321-0C90-5840-B5222EFEC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5576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Form a team with your table or tables around you (sizes ~2-4)</a:t>
            </a:r>
          </a:p>
          <a:p>
            <a:r>
              <a:rPr lang="en-CA" sz="1600" dirty="0"/>
              <a:t>Choose a team name for the scoreboard</a:t>
            </a:r>
          </a:p>
          <a:p>
            <a:r>
              <a:rPr lang="en-CA" sz="1600" dirty="0"/>
              <a:t>Go to </a:t>
            </a:r>
            <a:r>
              <a:rPr lang="en-CA" sz="1600" dirty="0">
                <a:hlinkClick r:id="rId3"/>
              </a:rPr>
              <a:t>https://www.multibuzz.app</a:t>
            </a:r>
            <a:endParaRPr lang="en-CA" sz="1600" dirty="0"/>
          </a:p>
          <a:p>
            <a:r>
              <a:rPr lang="en-CA" sz="1600" dirty="0"/>
              <a:t>Enter the Room Code </a:t>
            </a:r>
            <a:r>
              <a:rPr lang="en-GB" sz="1200" b="0" i="0" u="none" strike="noStrike" dirty="0">
                <a:solidFill>
                  <a:srgbClr val="FFFFFF"/>
                </a:solidFill>
                <a:effectLst/>
                <a:highlight>
                  <a:srgbClr val="282C35"/>
                </a:highlight>
                <a:latin typeface="Inter"/>
              </a:rPr>
              <a:t>WGGZQQ</a:t>
            </a:r>
            <a:r>
              <a:rPr lang="en-CA" sz="1600" dirty="0"/>
              <a:t> and your Team Name</a:t>
            </a:r>
          </a:p>
          <a:p>
            <a:r>
              <a:rPr lang="en-CA" sz="1600" dirty="0"/>
              <a:t>If you get the answer right, you gain the points, and pick the next category</a:t>
            </a:r>
          </a:p>
          <a:p>
            <a:r>
              <a:rPr lang="en-CA" sz="1600" dirty="0"/>
              <a:t>If you get the answer wrong, you lose the points, and the next person who buzzed in is up</a:t>
            </a:r>
          </a:p>
          <a:p>
            <a:r>
              <a:rPr lang="en-CA" sz="1600" dirty="0"/>
              <a:t>Ask questions if you’re confused!  Remember, if you’re confused, so are others!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8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75E95AB0-1DE3-505F-D7F0-6991C5C8B0E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5" name="Google Shape;367;p33">
            <a:extLst>
              <a:ext uri="{FF2B5EF4-FFF2-40B4-BE49-F238E27FC236}">
                <a16:creationId xmlns:a16="http://schemas.microsoft.com/office/drawing/2014/main" id="{90990BF1-6146-B80B-0E7D-2CE50D70C526}"/>
              </a:ext>
            </a:extLst>
          </p:cNvPr>
          <p:cNvSpPr txBox="1">
            <a:spLocks/>
          </p:cNvSpPr>
          <p:nvPr/>
        </p:nvSpPr>
        <p:spPr>
          <a:xfrm>
            <a:off x="1023550" y="-182853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/>
              <a:t>What is the output?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2017A-59B1-DB56-A2F3-9389D6B2E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75E95AB0-1DE3-505F-D7F0-6991C5C8B0E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5" name="Google Shape;367;p33">
            <a:extLst>
              <a:ext uri="{FF2B5EF4-FFF2-40B4-BE49-F238E27FC236}">
                <a16:creationId xmlns:a16="http://schemas.microsoft.com/office/drawing/2014/main" id="{90990BF1-6146-B80B-0E7D-2CE50D70C526}"/>
              </a:ext>
            </a:extLst>
          </p:cNvPr>
          <p:cNvSpPr txBox="1">
            <a:spLocks/>
          </p:cNvSpPr>
          <p:nvPr/>
        </p:nvSpPr>
        <p:spPr>
          <a:xfrm>
            <a:off x="1023550" y="-182853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/>
              <a:t>What is the output?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2017A-59B1-DB56-A2F3-9389D6B2E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0346BE-7B0C-DAE8-B358-EF3F171B9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741" y="3833767"/>
            <a:ext cx="2538993" cy="3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5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1281523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this code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EB085390-7FAF-F4C3-ECB2-D910493C650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46585-B84E-D027-A858-8FE0A4F3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2185938"/>
            <a:ext cx="5561980" cy="12919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1281523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this code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3CA12B9E-498D-9FD3-D072-2CAAC5877C7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4DB31-8C95-D3D4-52CE-CB438901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10" y="2185938"/>
            <a:ext cx="5561980" cy="1291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ABB3C-E8CB-0867-FD74-01C54153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010" y="3634153"/>
            <a:ext cx="3530980" cy="3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6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output?</a:t>
            </a:r>
            <a:endParaRPr dirty="0"/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08E8CE12-65FF-4011-E9B7-306312F328C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53B6D-2F06-D458-BD26-5983E4FE6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92" y="1763722"/>
            <a:ext cx="5391915" cy="19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output?</a:t>
            </a:r>
            <a:endParaRPr dirty="0"/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FF67F082-9E1B-1809-5B77-FC3CBFA0174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C03C3-08AE-791D-A9C0-1D526361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1617262"/>
            <a:ext cx="3585030" cy="128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00D38-9ABF-2A76-C76A-7FCE63C2E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570" y="2967841"/>
            <a:ext cx="4238173" cy="11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9F820007-B0BA-1853-F130-D2CEB8C599E3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9BBAF-E6C5-30D5-CC8D-7F1C96045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99" y="1885247"/>
            <a:ext cx="2452202" cy="2271672"/>
          </a:xfrm>
          <a:prstGeom prst="rect">
            <a:avLst/>
          </a:prstGeom>
        </p:spPr>
      </p:pic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02891922-D304-B90C-998E-4EAEB90B9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1100" y="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453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9F820007-B0BA-1853-F130-D2CEB8C599E3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9BBAF-E6C5-30D5-CC8D-7F1C96045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99" y="1885247"/>
            <a:ext cx="2452202" cy="2271672"/>
          </a:xfrm>
          <a:prstGeom prst="rect">
            <a:avLst/>
          </a:prstGeom>
        </p:spPr>
      </p:pic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02891922-D304-B90C-998E-4EAEB90B9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1100" y="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7C29B-1932-3254-49D6-EF03A0C0F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744" y="2543639"/>
            <a:ext cx="137179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77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25823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7B8AD268-4091-1DE6-0F97-F3BCA52EA8A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7C08F3FE-0C87-593C-7789-6A22328B3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40"/>
          <a:stretch/>
        </p:blipFill>
        <p:spPr>
          <a:xfrm>
            <a:off x="2754975" y="1586996"/>
            <a:ext cx="3634050" cy="23754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66001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EFCEE077-C729-5FA1-5A98-4EC172388F6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7F8CDAC-813A-32C5-2689-834E1D42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975" y="1586996"/>
            <a:ext cx="3634050" cy="26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A3C2B-9E4A-F824-A4C9-F7C20CC6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98797"/>
              </p:ext>
            </p:extLst>
          </p:nvPr>
        </p:nvGraphicFramePr>
        <p:xfrm>
          <a:off x="1033010" y="634812"/>
          <a:ext cx="7415290" cy="3645275"/>
        </p:xfrm>
        <a:graphic>
          <a:graphicData uri="http://schemas.openxmlformats.org/drawingml/2006/table">
            <a:tbl>
              <a:tblPr firstRow="1" bandRow="1"/>
              <a:tblGrid>
                <a:gridCol w="1483058">
                  <a:extLst>
                    <a:ext uri="{9D8B030D-6E8A-4147-A177-3AD203B41FA5}">
                      <a16:colId xmlns:a16="http://schemas.microsoft.com/office/drawing/2014/main" val="2197058289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483058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3844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2699837" y="7485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 and Furious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4149616" y="74069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Key to the Set</a:t>
            </a:r>
          </a:p>
        </p:txBody>
      </p:sp>
      <p:sp>
        <p:nvSpPr>
          <p:cNvPr id="240" name="Google Shape;240;p17"/>
          <p:cNvSpPr txBox="1"/>
          <p:nvPr/>
        </p:nvSpPr>
        <p:spPr>
          <a:xfrm>
            <a:off x="5627463" y="76734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7063207" y="72730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 highlightClick="1"/>
          </p:cNvPr>
          <p:cNvSpPr txBox="1"/>
          <p:nvPr/>
        </p:nvSpPr>
        <p:spPr>
          <a:xfrm>
            <a:off x="2681609" y="14743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2699837" y="22180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2681609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4163650" y="146273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4156438" y="217701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4156438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9" action="ppaction://hlinksldjump"/>
          </p:cNvPr>
          <p:cNvSpPr txBox="1"/>
          <p:nvPr/>
        </p:nvSpPr>
        <p:spPr>
          <a:xfrm>
            <a:off x="5602761" y="14836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0" action="ppaction://hlinksldjump"/>
          </p:cNvPr>
          <p:cNvSpPr txBox="1"/>
          <p:nvPr/>
        </p:nvSpPr>
        <p:spPr>
          <a:xfrm>
            <a:off x="7029655" y="1476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1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7063207" y="21953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2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7083154" y="361368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3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5602761" y="21953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4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5627463" y="36218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1/500">
            <a:hlinkClick r:id="rId15" action="ppaction://hlinksldjump"/>
            <a:extLst>
              <a:ext uri="{FF2B5EF4-FFF2-40B4-BE49-F238E27FC236}">
                <a16:creationId xmlns:a16="http://schemas.microsoft.com/office/drawing/2014/main" id="{B7806A48-611F-55D3-C2A4-14C571EEADAA}"/>
              </a:ext>
            </a:extLst>
          </p:cNvPr>
          <p:cNvSpPr txBox="1"/>
          <p:nvPr/>
        </p:nvSpPr>
        <p:spPr>
          <a:xfrm>
            <a:off x="2699837" y="28979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500">
            <a:hlinkClick r:id="rId16" action="ppaction://hlinksldjump"/>
            <a:extLst>
              <a:ext uri="{FF2B5EF4-FFF2-40B4-BE49-F238E27FC236}">
                <a16:creationId xmlns:a16="http://schemas.microsoft.com/office/drawing/2014/main" id="{3FA01849-9615-F734-EAE5-49DF51D79137}"/>
              </a:ext>
            </a:extLst>
          </p:cNvPr>
          <p:cNvSpPr txBox="1"/>
          <p:nvPr/>
        </p:nvSpPr>
        <p:spPr>
          <a:xfrm>
            <a:off x="4163650" y="29068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4/500">
            <a:hlinkClick r:id="rId17" action="ppaction://hlinksldjump"/>
            <a:extLst>
              <a:ext uri="{FF2B5EF4-FFF2-40B4-BE49-F238E27FC236}">
                <a16:creationId xmlns:a16="http://schemas.microsoft.com/office/drawing/2014/main" id="{70D479A2-3DC5-2AA4-73B8-98B0485C822B}"/>
              </a:ext>
            </a:extLst>
          </p:cNvPr>
          <p:cNvSpPr txBox="1"/>
          <p:nvPr/>
        </p:nvSpPr>
        <p:spPr>
          <a:xfrm>
            <a:off x="5627463" y="29115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rId18" action="ppaction://hlinksldjump"/>
            <a:extLst>
              <a:ext uri="{FF2B5EF4-FFF2-40B4-BE49-F238E27FC236}">
                <a16:creationId xmlns:a16="http://schemas.microsoft.com/office/drawing/2014/main" id="{1C4BE11C-B2EF-88B5-450A-1F5FD76C465C}"/>
              </a:ext>
            </a:extLst>
          </p:cNvPr>
          <p:cNvSpPr txBox="1"/>
          <p:nvPr/>
        </p:nvSpPr>
        <p:spPr>
          <a:xfrm>
            <a:off x="7091276" y="29115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37;p17">
            <a:extLst>
              <a:ext uri="{FF2B5EF4-FFF2-40B4-BE49-F238E27FC236}">
                <a16:creationId xmlns:a16="http://schemas.microsoft.com/office/drawing/2014/main" id="{E120C94B-C505-37FB-59D9-82A6564171F2}"/>
              </a:ext>
            </a:extLst>
          </p:cNvPr>
          <p:cNvSpPr txBox="1"/>
          <p:nvPr/>
        </p:nvSpPr>
        <p:spPr>
          <a:xfrm>
            <a:off x="1236024" y="7485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Return of the Jedi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1/250">
            <a:hlinkClick r:id="rId19" action="ppaction://hlinksldjump"/>
            <a:extLst>
              <a:ext uri="{FF2B5EF4-FFF2-40B4-BE49-F238E27FC236}">
                <a16:creationId xmlns:a16="http://schemas.microsoft.com/office/drawing/2014/main" id="{252971C1-200B-5E7E-0D0C-5DA34B453F59}"/>
              </a:ext>
            </a:extLst>
          </p:cNvPr>
          <p:cNvSpPr txBox="1"/>
          <p:nvPr/>
        </p:nvSpPr>
        <p:spPr>
          <a:xfrm>
            <a:off x="1217796" y="14743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1/500">
            <a:hlinkClick r:id="rId20" action="ppaction://hlinksldjump"/>
            <a:extLst>
              <a:ext uri="{FF2B5EF4-FFF2-40B4-BE49-F238E27FC236}">
                <a16:creationId xmlns:a16="http://schemas.microsoft.com/office/drawing/2014/main" id="{3970F6E0-2DF9-FC12-3392-EEDEED038CEF}"/>
              </a:ext>
            </a:extLst>
          </p:cNvPr>
          <p:cNvSpPr txBox="1"/>
          <p:nvPr/>
        </p:nvSpPr>
        <p:spPr>
          <a:xfrm>
            <a:off x="1236024" y="22180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1/1000">
            <a:hlinkClick r:id="rId21" action="ppaction://hlinksldjump"/>
            <a:extLst>
              <a:ext uri="{FF2B5EF4-FFF2-40B4-BE49-F238E27FC236}">
                <a16:creationId xmlns:a16="http://schemas.microsoft.com/office/drawing/2014/main" id="{7EE19DD9-0D86-4AFE-FFFF-007F6D220B04}"/>
              </a:ext>
            </a:extLst>
          </p:cNvPr>
          <p:cNvSpPr txBox="1"/>
          <p:nvPr/>
        </p:nvSpPr>
        <p:spPr>
          <a:xfrm>
            <a:off x="1217796" y="3598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1/500">
            <a:hlinkClick r:id="rId22" action="ppaction://hlinksldjump"/>
            <a:extLst>
              <a:ext uri="{FF2B5EF4-FFF2-40B4-BE49-F238E27FC236}">
                <a16:creationId xmlns:a16="http://schemas.microsoft.com/office/drawing/2014/main" id="{E0919437-7C60-5058-5FF9-83A2D4CDC6C9}"/>
              </a:ext>
            </a:extLst>
          </p:cNvPr>
          <p:cNvSpPr txBox="1"/>
          <p:nvPr/>
        </p:nvSpPr>
        <p:spPr>
          <a:xfrm>
            <a:off x="1236024" y="28979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8" grpId="0"/>
      <p:bldP spid="263" grpId="0"/>
      <p:bldP spid="2" grpId="0"/>
      <p:bldP spid="5" grpId="0"/>
      <p:bldP spid="6" grpId="0"/>
      <p:bldP spid="7" grpId="0"/>
      <p:bldP spid="11" grpId="0"/>
      <p:bldP spid="13" grpId="0"/>
      <p:bldP spid="15" grpId="0"/>
      <p:bldP spid="16" grpId="0"/>
      <p:bldP spid="4" grpId="0"/>
      <p:bldP spid="8" grpId="0"/>
      <p:bldP spid="9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45C428B5-4DC9-EEE4-A7D8-98698D96A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999499"/>
            <a:ext cx="7081800" cy="4932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5F9BAF12-45EF-05CF-D31A-BA0A070F2C4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2E09C-2356-9C25-6999-598FE7C2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51" y="1466591"/>
            <a:ext cx="3662676" cy="279061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45C428B5-4DC9-EEE4-A7D8-98698D96A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999499"/>
            <a:ext cx="7081800" cy="4932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5F9BAF12-45EF-05CF-D31A-BA0A070F2C4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ACD-01C6-4053-11C6-A42AD92D8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274" y="1448139"/>
            <a:ext cx="3609452" cy="28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80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AB5DE1DC-813C-F4D4-8EE7-64C06290799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732E7-AAAE-8105-F00A-A0DE11464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281" y="1512701"/>
            <a:ext cx="4283437" cy="2505406"/>
          </a:xfrm>
          <a:prstGeom prst="rect">
            <a:avLst/>
          </a:prstGeom>
        </p:spPr>
      </p:pic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F03A455D-8C46-6C80-B8D8-D65406E1E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213360"/>
            <a:ext cx="7081800" cy="29787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613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AB5DE1DC-813C-F4D4-8EE7-64C06290799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F03A455D-8C46-6C80-B8D8-D65406E1E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213360"/>
            <a:ext cx="7081800" cy="29787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2E918-7D6C-A31E-95E4-AE5FB9D97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29" y="1516551"/>
            <a:ext cx="4132764" cy="26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7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09089B7D-BE77-00B0-CC72-C6C1F1B15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7082DD47-E42B-556E-995B-2E9B4AE63834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B089C5-A55F-07F2-D7D6-9FF72A3B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Google Shape;367;p33">
            <a:extLst>
              <a:ext uri="{FF2B5EF4-FFF2-40B4-BE49-F238E27FC236}">
                <a16:creationId xmlns:a16="http://schemas.microsoft.com/office/drawing/2014/main" id="{063306DF-394A-722E-2949-74188D366B50}"/>
              </a:ext>
            </a:extLst>
          </p:cNvPr>
          <p:cNvSpPr txBox="1">
            <a:spLocks/>
          </p:cNvSpPr>
          <p:nvPr/>
        </p:nvSpPr>
        <p:spPr>
          <a:xfrm>
            <a:off x="1038650" y="-213360"/>
            <a:ext cx="7081800" cy="2978764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/>
              <a:t>What is the output?</a:t>
            </a:r>
            <a:endParaRPr lang="en-GB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2273D7A-BEE9-1BB2-1930-81F23A707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148"/>
          <a:stretch/>
        </p:blipFill>
        <p:spPr>
          <a:xfrm>
            <a:off x="2219871" y="1642094"/>
            <a:ext cx="4704258" cy="202936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09089B7D-BE77-00B0-CC72-C6C1F1B15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Classablanca</a:t>
            </a:r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FE15708B-5810-E415-363F-8476BB7CEC45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7" name="Google Shape;367;p33">
            <a:extLst>
              <a:ext uri="{FF2B5EF4-FFF2-40B4-BE49-F238E27FC236}">
                <a16:creationId xmlns:a16="http://schemas.microsoft.com/office/drawing/2014/main" id="{478028D8-BA58-EFC7-35C9-05E63B121747}"/>
              </a:ext>
            </a:extLst>
          </p:cNvPr>
          <p:cNvSpPr txBox="1">
            <a:spLocks/>
          </p:cNvSpPr>
          <p:nvPr/>
        </p:nvSpPr>
        <p:spPr>
          <a:xfrm>
            <a:off x="1038650" y="-213360"/>
            <a:ext cx="7081800" cy="2978764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GB"/>
              <a:t>What is the output?</a:t>
            </a:r>
            <a:endParaRPr lang="en-GB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2EA9B1-EE19-A0EA-7517-39FCBE438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29319"/>
          <a:stretch/>
        </p:blipFill>
        <p:spPr>
          <a:xfrm>
            <a:off x="2219871" y="1642094"/>
            <a:ext cx="4704258" cy="43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07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6C12E425-1CD1-F821-CD22-893C96D3086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3D84BB76-39D1-1C2E-E2A8-A7AD87EB2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5177" y="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DB599-B7D8-0D29-74AD-5C93805F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779" y="1980130"/>
            <a:ext cx="3352441" cy="133335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6C12E425-1CD1-F821-CD22-893C96D3086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3D84BB76-39D1-1C2E-E2A8-A7AD87EB2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7358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DB599-B7D8-0D29-74AD-5C93805F7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52" y="1893866"/>
            <a:ext cx="2839499" cy="1129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C480B-1B17-B288-F8B0-D7DB28C4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52" y="3049863"/>
            <a:ext cx="5148564" cy="11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1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384621E0-A311-E8E8-5D76-31F57992B6D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093A6051-1E05-1E63-287C-AB48ABD7D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1100" y="-6626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7" name="Picture 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8051326-9F70-B80C-2DC2-9D6E64AEC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35150"/>
            <a:ext cx="19812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19C08006-84F1-C6CD-6476-EB045040AD24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F4D155A6-991E-1C40-2AD7-A2FE6C4E20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9980" y="114632"/>
            <a:ext cx="7081800" cy="28429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39FFD-6654-1AA3-0770-2E513686A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80" y="3748614"/>
            <a:ext cx="1574800" cy="304800"/>
          </a:xfrm>
          <a:prstGeom prst="rect">
            <a:avLst/>
          </a:prstGeom>
        </p:spPr>
      </p:pic>
      <p:pic>
        <p:nvPicPr>
          <p:cNvPr id="8" name="Picture 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57763A2-D973-3B8D-F1A7-8352E65BB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35150"/>
            <a:ext cx="1981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67;p33">
            <a:extLst>
              <a:ext uri="{FF2B5EF4-FFF2-40B4-BE49-F238E27FC236}">
                <a16:creationId xmlns:a16="http://schemas.microsoft.com/office/drawing/2014/main" id="{872B70C6-433A-EEB2-FE1B-DA7EC1CEE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887291"/>
            <a:ext cx="7081800" cy="8231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result?</a:t>
            </a:r>
            <a:endParaRPr dirty="0"/>
          </a:p>
        </p:txBody>
      </p:sp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5059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Return of the Jedi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043E7CB0-6B96-451F-12C8-1312216F3CD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B305151-3CD1-DF35-09E9-E43769B44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111"/>
          <a:stretch/>
        </p:blipFill>
        <p:spPr>
          <a:xfrm>
            <a:off x="603250" y="1847851"/>
            <a:ext cx="7772400" cy="9766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F4B4D742-77D1-C46C-8F78-233D14E00D9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4A709D02-A8CE-ABDD-5EDD-B342C82FB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1847" y="-7193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10" name="Picture 9" descr="A close-up of a web address&#10;&#10;Description automatically generated">
            <a:extLst>
              <a:ext uri="{FF2B5EF4-FFF2-40B4-BE49-F238E27FC236}">
                <a16:creationId xmlns:a16="http://schemas.microsoft.com/office/drawing/2014/main" id="{B040DA73-7AB2-95CF-6CB0-04B952E9FF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573"/>
          <a:stretch/>
        </p:blipFill>
        <p:spPr>
          <a:xfrm>
            <a:off x="871847" y="2153700"/>
            <a:ext cx="7772400" cy="6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6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F7CAD47D-AE4B-EA47-815E-2CFF6F85C799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248917C4-CE38-20A4-6BAF-BEC7BCC9B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1847" y="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11" name="Picture 10" descr="A close-up of a web address&#10;&#10;Description automatically generated">
            <a:extLst>
              <a:ext uri="{FF2B5EF4-FFF2-40B4-BE49-F238E27FC236}">
                <a16:creationId xmlns:a16="http://schemas.microsoft.com/office/drawing/2014/main" id="{6DE38317-9392-503D-431F-807AA00A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7" y="2153700"/>
            <a:ext cx="7772400" cy="9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1041F6BF-43C9-CFAD-F1F6-10A2F830F43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 descr="A computer code with red and black text&#10;&#10;Description automatically generated">
            <a:extLst>
              <a:ext uri="{FF2B5EF4-FFF2-40B4-BE49-F238E27FC236}">
                <a16:creationId xmlns:a16="http://schemas.microsoft.com/office/drawing/2014/main" id="{68DF99D6-F573-ABFB-752C-4B31A3DB1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346"/>
          <a:stretch/>
        </p:blipFill>
        <p:spPr>
          <a:xfrm>
            <a:off x="2013100" y="1959610"/>
            <a:ext cx="5130800" cy="149479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Hitchhiker's Guide to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F01B44E5-AFA4-26AB-D6AF-599E46095B9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computer code with red and black text&#10;&#10;Description automatically generated">
            <a:extLst>
              <a:ext uri="{FF2B5EF4-FFF2-40B4-BE49-F238E27FC236}">
                <a16:creationId xmlns:a16="http://schemas.microsoft.com/office/drawing/2014/main" id="{D774A0DD-FE29-1F92-2076-D0328BDFB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100" y="1959610"/>
            <a:ext cx="513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3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88848" y="484381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 descr="A screenshot of a movie&#10;&#10;Description automatically generated">
            <a:extLst>
              <a:ext uri="{FF2B5EF4-FFF2-40B4-BE49-F238E27FC236}">
                <a16:creationId xmlns:a16="http://schemas.microsoft.com/office/drawing/2014/main" id="{080AA534-484A-A1F3-E94A-2BECB3C8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1036126"/>
            <a:ext cx="4606695" cy="33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49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88848" y="484381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 descr="A screenshot of a movie&#10;&#10;Description automatically generated">
            <a:extLst>
              <a:ext uri="{FF2B5EF4-FFF2-40B4-BE49-F238E27FC236}">
                <a16:creationId xmlns:a16="http://schemas.microsoft.com/office/drawing/2014/main" id="{080AA534-484A-A1F3-E94A-2BECB3C8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1036126"/>
            <a:ext cx="4606695" cy="3375853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42DEB30-0AA8-BFB4-4A4F-3ECCEA994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84" y="2272937"/>
            <a:ext cx="3443301" cy="11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4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F8C83EC-929B-9A8B-F99C-2E3D089AA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886"/>
          <a:stretch/>
        </p:blipFill>
        <p:spPr>
          <a:xfrm>
            <a:off x="4662464" y="1392151"/>
            <a:ext cx="3993856" cy="205644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36A477-E24B-975F-0385-1DB2C5131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061"/>
          <a:stretch/>
        </p:blipFill>
        <p:spPr>
          <a:xfrm>
            <a:off x="672646" y="1392151"/>
            <a:ext cx="3899354" cy="21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31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F8C83EC-929B-9A8B-F99C-2E3D089A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64" y="1392150"/>
            <a:ext cx="3993856" cy="26667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36A477-E24B-975F-0385-1DB2C513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83" y="1084625"/>
            <a:ext cx="3899354" cy="27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6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3C8A9CE-CEB0-A5F4-0EA5-741CCEAF9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17"/>
          <a:stretch/>
        </p:blipFill>
        <p:spPr>
          <a:xfrm>
            <a:off x="1038650" y="1276215"/>
            <a:ext cx="3767219" cy="28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A06BCCEA-5744-9053-E5EA-1324F3EB54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Return of the Jedi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5A3794C6-A807-C190-907B-74B34475E41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7BC32F7-8DBF-95A1-A4AC-C719B722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1847850"/>
            <a:ext cx="7772400" cy="14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4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3C8A9CE-CEB0-A5F4-0EA5-741CCEAF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04" y="1084625"/>
            <a:ext cx="3767219" cy="39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Return of the Jedi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5FB1FED9-C310-B860-AA00-7E9A4EF82F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1288880-3489-872D-39C2-C335B1EB8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858" y="1289324"/>
            <a:ext cx="4546283" cy="27631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3172364D-F2D6-83DC-A749-D8180863B1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Return of the Jedi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5B48D7F7-B428-3EE1-DBFD-F9E2B3C5C98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C5EE83D-00BD-3012-7938-B116F2076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858" y="1289324"/>
            <a:ext cx="4546283" cy="2763179"/>
          </a:xfrm>
          <a:prstGeom prst="rect">
            <a:avLst/>
          </a:prstGeom>
        </p:spPr>
      </p:pic>
      <p:sp>
        <p:nvSpPr>
          <p:cNvPr id="8" name="Doughnut 7">
            <a:extLst>
              <a:ext uri="{FF2B5EF4-FFF2-40B4-BE49-F238E27FC236}">
                <a16:creationId xmlns:a16="http://schemas.microsoft.com/office/drawing/2014/main" id="{C8B17106-B13B-25EF-C04E-F4217903D7A1}"/>
              </a:ext>
            </a:extLst>
          </p:cNvPr>
          <p:cNvSpPr/>
          <p:nvPr/>
        </p:nvSpPr>
        <p:spPr>
          <a:xfrm>
            <a:off x="2329338" y="2936240"/>
            <a:ext cx="332582" cy="294640"/>
          </a:xfrm>
          <a:prstGeom prst="donut">
            <a:avLst>
              <a:gd name="adj" fmla="val 88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8;p33">
            <a:extLst>
              <a:ext uri="{FF2B5EF4-FFF2-40B4-BE49-F238E27FC236}">
                <a16:creationId xmlns:a16="http://schemas.microsoft.com/office/drawing/2014/main" id="{B2647CC8-0001-6B45-731B-4341D01339A2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Return of the Jedi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0E38992E-3825-BEE7-B849-086C7D60AF57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F683D5DC-BB4B-5698-1389-244BE6A06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61892-B826-8680-5A06-F42D3F358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5" y="1992695"/>
            <a:ext cx="2343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7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CC86E24E-D098-1AC4-9BCE-19E5ACEDAA37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Return of the Jedi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B622A7F-3D92-88A4-B9E5-A29C451C54A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326EF19F-50F4-2182-009B-670F321C4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C3CC5-3C8F-0453-1FE3-FB66B824B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5" y="1992695"/>
            <a:ext cx="2343477" cy="1638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F637F-AE3D-1093-231C-3961E428F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44" y="2195509"/>
            <a:ext cx="99073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8810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7498</TotalTime>
  <Words>896</Words>
  <Application>Microsoft Macintosh PowerPoint</Application>
  <PresentationFormat>On-screen Show (16:9)</PresentationFormat>
  <Paragraphs>213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Calibri</vt:lpstr>
      <vt:lpstr>Inter</vt:lpstr>
      <vt:lpstr>.SF NS</vt:lpstr>
      <vt:lpstr>Bebas Neue</vt:lpstr>
      <vt:lpstr>Della Respira</vt:lpstr>
      <vt:lpstr>Arial</vt:lpstr>
      <vt:lpstr>Jeoparty template</vt:lpstr>
      <vt:lpstr>Exam REVIEW Jeopardy</vt:lpstr>
      <vt:lpstr>Rules of the GAME</vt:lpstr>
      <vt:lpstr>Panel</vt:lpstr>
      <vt:lpstr>What is the result?</vt:lpstr>
      <vt:lpstr>PowerPoint Presentation</vt:lpstr>
      <vt:lpstr>PowerPoint Presentation</vt:lpstr>
      <vt:lpstr>PowerPoint Presentation</vt:lpstr>
      <vt:lpstr>What is the output?</vt:lpstr>
      <vt:lpstr>What is the output?</vt:lpstr>
      <vt:lpstr>PowerPoint Presentation</vt:lpstr>
      <vt:lpstr>PowerPoint Presentation</vt:lpstr>
      <vt:lpstr>PowerPoint Presentation</vt:lpstr>
      <vt:lpstr>PowerPoint Presentation</vt:lpstr>
      <vt:lpstr>What is the output?</vt:lpstr>
      <vt:lpstr>What is the output?</vt:lpstr>
      <vt:lpstr>What is the output?</vt:lpstr>
      <vt:lpstr>PowerPoint Presentation</vt:lpstr>
      <vt:lpstr>What is the output?</vt:lpstr>
      <vt:lpstr>What is the output?</vt:lpstr>
      <vt:lpstr>PowerPoint Presentation</vt:lpstr>
      <vt:lpstr>PowerPoint Presentation</vt:lpstr>
      <vt:lpstr>What will this code output?</vt:lpstr>
      <vt:lpstr>What will this code output?</vt:lpstr>
      <vt:lpstr>What will the code output?</vt:lpstr>
      <vt:lpstr>What will the code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PowerPoint Presentation</vt:lpstr>
      <vt:lpstr>PowerPoint Presentation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Ben Kinsella</cp:lastModifiedBy>
  <cp:revision>270</cp:revision>
  <dcterms:modified xsi:type="dcterms:W3CDTF">2024-06-18T13:02:00Z</dcterms:modified>
</cp:coreProperties>
</file>