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2"/>
  </p:notesMasterIdLst>
  <p:sldIdLst>
    <p:sldId id="383" r:id="rId2"/>
    <p:sldId id="415" r:id="rId3"/>
    <p:sldId id="416" r:id="rId4"/>
    <p:sldId id="701" r:id="rId5"/>
    <p:sldId id="326" r:id="rId6"/>
    <p:sldId id="335" r:id="rId7"/>
    <p:sldId id="338" r:id="rId8"/>
    <p:sldId id="340" r:id="rId9"/>
    <p:sldId id="350" r:id="rId10"/>
    <p:sldId id="356" r:id="rId11"/>
    <p:sldId id="372" r:id="rId12"/>
    <p:sldId id="371" r:id="rId13"/>
    <p:sldId id="373" r:id="rId14"/>
    <p:sldId id="375" r:id="rId15"/>
    <p:sldId id="377" r:id="rId16"/>
    <p:sldId id="376" r:id="rId17"/>
    <p:sldId id="703" r:id="rId18"/>
    <p:sldId id="382" r:id="rId19"/>
    <p:sldId id="704" r:id="rId20"/>
    <p:sldId id="379" r:id="rId21"/>
    <p:sldId id="384" r:id="rId22"/>
    <p:sldId id="344" r:id="rId23"/>
    <p:sldId id="362" r:id="rId24"/>
    <p:sldId id="351" r:id="rId25"/>
    <p:sldId id="357" r:id="rId26"/>
    <p:sldId id="381" r:id="rId27"/>
    <p:sldId id="705" r:id="rId28"/>
    <p:sldId id="706" r:id="rId29"/>
    <p:sldId id="380" r:id="rId30"/>
    <p:sldId id="360" r:id="rId31"/>
    <p:sldId id="361" r:id="rId32"/>
    <p:sldId id="364" r:id="rId33"/>
    <p:sldId id="363" r:id="rId34"/>
    <p:sldId id="365" r:id="rId35"/>
    <p:sldId id="366" r:id="rId36"/>
    <p:sldId id="367" r:id="rId37"/>
    <p:sldId id="368" r:id="rId38"/>
    <p:sldId id="369" r:id="rId39"/>
    <p:sldId id="370" r:id="rId40"/>
    <p:sldId id="7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383"/>
            <p14:sldId id="415"/>
            <p14:sldId id="416"/>
            <p14:sldId id="701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703"/>
            <p14:sldId id="382"/>
            <p14:sldId id="704"/>
            <p14:sldId id="379"/>
            <p14:sldId id="384"/>
            <p14:sldId id="344"/>
            <p14:sldId id="362"/>
            <p14:sldId id="351"/>
            <p14:sldId id="357"/>
            <p14:sldId id="381"/>
            <p14:sldId id="705"/>
            <p14:sldId id="706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7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0BE5"/>
    <a:srgbClr val="00FF00"/>
    <a:srgbClr val="FFD6AD"/>
    <a:srgbClr val="FF50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7BDDE-CDA4-4F4C-A3D2-1EE5577807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AEF6F-0870-0D47-9D6B-074FA90343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23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.utoronto.ca/courses/48756" TargetMode="External"/><Relationship Id="rId2" Type="http://schemas.openxmlformats.org/officeDocument/2006/relationships/hyperlink" Target="https://q.utoronto.ca/courses/48756/external_tools/294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6.1.2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DA829-AB8E-9C45-17D6-25FFD4E634D6}"/>
              </a:ext>
            </a:extLst>
          </p:cNvPr>
          <p:cNvSpPr txBox="1"/>
          <p:nvPr/>
        </p:nvSpPr>
        <p:spPr>
          <a:xfrm>
            <a:off x="6247098" y="4361688"/>
            <a:ext cx="578853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6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5 due this Friday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Behrang’s</a:t>
            </a:r>
            <a:r>
              <a:rPr lang="en-CA" dirty="0"/>
              <a:t> Coffee Break / Office Hours Friday @ 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 Review - When is your preference?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EEE2D-4557-9FE4-C3A1-0FB09F72662C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6.1.2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207662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1870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rgbClr val="FFFFFF"/>
                </a:solidFill>
              </a:rPr>
              <a:t>IDE Demo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b="1" dirty="0">
                <a:solidFill>
                  <a:srgbClr val="E00BE5"/>
                </a:solidFill>
              </a:rPr>
              <a:t>Attribute </a:t>
            </a:r>
            <a:r>
              <a:rPr lang="en-US" dirty="0">
                <a:solidFill>
                  <a:srgbClr val="FFFFFF"/>
                </a:solidFill>
              </a:rPr>
              <a:t>is like a variable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40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BCF2E-63B0-3E5D-BCC8-9964682502DD}"/>
              </a:ext>
            </a:extLst>
          </p:cNvPr>
          <p:cNvSpPr/>
          <p:nvPr/>
        </p:nvSpPr>
        <p:spPr>
          <a:xfrm>
            <a:off x="619432" y="4312428"/>
            <a:ext cx="1333254" cy="1818058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7ECA-E2FE-C443-935A-9744B836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666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Exam: June 26, 2:00 PM </a:t>
            </a:r>
            <a:br>
              <a:rPr lang="en-US" dirty="0"/>
            </a:br>
            <a:r>
              <a:rPr lang="en-US" dirty="0"/>
              <a:t>Exam Centre (EX) 100</a:t>
            </a:r>
          </a:p>
        </p:txBody>
      </p:sp>
      <p:pic>
        <p:nvPicPr>
          <p:cNvPr id="7170" name="Picture 2" descr="10 Final Exam Memes By People Wasting More Time Than You">
            <a:extLst>
              <a:ext uri="{FF2B5EF4-FFF2-40B4-BE49-F238E27FC236}">
                <a16:creationId xmlns:a16="http://schemas.microsoft.com/office/drawing/2014/main" id="{5C61C0AB-213A-E640-B9A0-1D0BDC710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4" r="6659" b="8821"/>
          <a:stretch/>
        </p:blipFill>
        <p:spPr bwMode="auto">
          <a:xfrm>
            <a:off x="261750" y="2884037"/>
            <a:ext cx="5076309" cy="35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me Creator - Funny studying 1 day before exam Meme Generator at  MemeCreator.org!">
            <a:extLst>
              <a:ext uri="{FF2B5EF4-FFF2-40B4-BE49-F238E27FC236}">
                <a16:creationId xmlns:a16="http://schemas.microsoft.com/office/drawing/2014/main" id="{C0D9B1FB-8B02-7741-BADE-CE14E3515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05" y="599833"/>
            <a:ext cx="2845231" cy="21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03B846-6BE2-BE9E-F06B-DC9ED1A9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44" y="2884037"/>
            <a:ext cx="6296506" cy="35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6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102137" y="3586808"/>
            <a:ext cx="3698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Curved brackets are required to create an object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2992796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4844314" y="3577392"/>
            <a:ext cx="313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Why do we always need to pass in self as the first parameter of a method</a:t>
            </a:r>
            <a:r>
              <a:rPr lang="en-US" sz="2400" dirty="0">
                <a:solidFill>
                  <a:schemeClr val="accent6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Python assumes you need to access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and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or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functions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of the object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3192980" y="3776645"/>
            <a:ext cx="1651334" cy="1428979"/>
          </a:xfrm>
          <a:prstGeom prst="bentUpArrow">
            <a:avLst>
              <a:gd name="adj1" fmla="val 9312"/>
              <a:gd name="adj2" fmla="val 10757"/>
              <a:gd name="adj3" fmla="val 1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F92886-9EA9-594B-93CB-01320B321B8E}"/>
              </a:ext>
            </a:extLst>
          </p:cNvPr>
          <p:cNvSpPr/>
          <p:nvPr/>
        </p:nvSpPr>
        <p:spPr>
          <a:xfrm>
            <a:off x="3868995" y="3880931"/>
            <a:ext cx="253672" cy="22495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3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3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TypeError: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7FA0-0C23-4E34-BD14-EB51B6E95DC9}"/>
              </a:ext>
            </a:extLst>
          </p:cNvPr>
          <p:cNvCxnSpPr/>
          <p:nvPr/>
        </p:nvCxnSpPr>
        <p:spPr>
          <a:xfrm>
            <a:off x="8407730" y="3002772"/>
            <a:ext cx="2411687" cy="530942"/>
          </a:xfrm>
          <a:prstGeom prst="straightConnector1">
            <a:avLst/>
          </a:prstGeom>
          <a:ln w="2857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F16E-A41C-FF43-B7FB-848C939B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Coffee Break!</a:t>
            </a:r>
          </a:p>
        </p:txBody>
      </p:sp>
      <p:pic>
        <p:nvPicPr>
          <p:cNvPr id="1026" name="Picture 2" descr="Break time Memes">
            <a:extLst>
              <a:ext uri="{FF2B5EF4-FFF2-40B4-BE49-F238E27FC236}">
                <a16:creationId xmlns:a16="http://schemas.microsoft.com/office/drawing/2014/main" id="{98148F9B-6B16-8340-B346-C606A44D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209" y="866792"/>
            <a:ext cx="2472787" cy="164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9245E3-752D-1D4D-9D33-21C8A2B686B7}"/>
              </a:ext>
            </a:extLst>
          </p:cNvPr>
          <p:cNvSpPr txBox="1">
            <a:spLocks/>
          </p:cNvSpPr>
          <p:nvPr/>
        </p:nvSpPr>
        <p:spPr>
          <a:xfrm>
            <a:off x="474253" y="1791525"/>
            <a:ext cx="7619422" cy="373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Extra help hours! 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TIP FOR UNIVERSITY SUCCESS</a:t>
            </a:r>
            <a:r>
              <a:rPr lang="en-CA" dirty="0"/>
              <a:t>: Put in calendar, treat as a scheduled class, and bring one question you are confused about</a:t>
            </a:r>
          </a:p>
          <a:p>
            <a:r>
              <a:rPr lang="en-CA" dirty="0"/>
              <a:t>Ben: Wednesday 1-3 PM</a:t>
            </a:r>
          </a:p>
          <a:p>
            <a:r>
              <a:rPr lang="en-CA" dirty="0" err="1"/>
              <a:t>Behrang</a:t>
            </a:r>
            <a:r>
              <a:rPr lang="en-CA" dirty="0"/>
              <a:t>: Friday 11 AM -1 PM</a:t>
            </a:r>
          </a:p>
        </p:txBody>
      </p:sp>
      <p:pic>
        <p:nvPicPr>
          <p:cNvPr id="1029" name="Picture 5" descr="Drake Hotline Bling Meme Generator - Imgflip">
            <a:extLst>
              <a:ext uri="{FF2B5EF4-FFF2-40B4-BE49-F238E27FC236}">
                <a16:creationId xmlns:a16="http://schemas.microsoft.com/office/drawing/2014/main" id="{2804BB82-9DB1-0142-875A-473DC889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119" y="3098423"/>
            <a:ext cx="3281582" cy="328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175649-4AED-AE4C-96D2-D435897609F1}"/>
              </a:ext>
            </a:extLst>
          </p:cNvPr>
          <p:cNvSpPr txBox="1"/>
          <p:nvPr/>
        </p:nvSpPr>
        <p:spPr>
          <a:xfrm>
            <a:off x="10473070" y="3368692"/>
            <a:ext cx="136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E69D3-E6B7-FB43-927D-DCC75C187041}"/>
              </a:ext>
            </a:extLst>
          </p:cNvPr>
          <p:cNvSpPr txBox="1"/>
          <p:nvPr/>
        </p:nvSpPr>
        <p:spPr>
          <a:xfrm>
            <a:off x="10408217" y="5054611"/>
            <a:ext cx="1498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1750372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A71C-4AD8-70E0-AAEE-3C07DC98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Course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6D86-AFBB-7E6A-1869-571CF0B2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693103"/>
            <a:ext cx="7949509" cy="4835479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Extremely helpful!  Every comment is read by your instructor and their department</a:t>
            </a:r>
          </a:p>
          <a:p>
            <a:r>
              <a:rPr lang="en-CA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can help determine who teaches this course and how it’s taught in the future!</a:t>
            </a:r>
            <a:endParaRPr lang="en-CA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Please take the time to complete the course evaluation by June 20, 2022 (only takes 5 minutes)</a:t>
            </a:r>
            <a:endParaRPr lang="en-CA" dirty="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Quercus -&gt;Course Evals tab on left -&gt;</a:t>
            </a:r>
          </a:p>
          <a:p>
            <a:pPr lvl="1"/>
            <a:r>
              <a:rPr lang="en-CA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https://q.utoronto.ca/courses/48756</a:t>
            </a:r>
            <a:r>
              <a:rPr lang="en-CA" dirty="0">
                <a:solidFill>
                  <a:schemeClr val="accent2"/>
                </a:solidFill>
              </a:rPr>
              <a:t> </a:t>
            </a:r>
          </a:p>
          <a:p>
            <a:r>
              <a:rPr lang="en-CA" dirty="0"/>
              <a:t>Things we’ve changed from course </a:t>
            </a:r>
            <a:r>
              <a:rPr lang="en-CA" dirty="0" err="1"/>
              <a:t>evalutation</a:t>
            </a:r>
            <a:r>
              <a:rPr lang="en-CA" dirty="0"/>
              <a:t> feedback:</a:t>
            </a:r>
          </a:p>
          <a:p>
            <a:pPr lvl="1"/>
            <a:r>
              <a:rPr lang="en-CA" dirty="0"/>
              <a:t>No pre-labs</a:t>
            </a:r>
          </a:p>
          <a:p>
            <a:pPr lvl="1"/>
            <a:r>
              <a:rPr lang="en-CA" dirty="0"/>
              <a:t>Lecture schedule changes (while loops before for loops, OOP before files, removing linked lists &amp; binary trees) </a:t>
            </a:r>
          </a:p>
          <a:p>
            <a:pPr lvl="1"/>
            <a:r>
              <a:rPr lang="en-CA" dirty="0"/>
              <a:t>More fun design problems</a:t>
            </a:r>
          </a:p>
        </p:txBody>
      </p:sp>
      <p:pic>
        <p:nvPicPr>
          <p:cNvPr id="2050" name="Picture 2" descr="Fill out course evaluation do well in class you will - Yoda | Meme Generator">
            <a:extLst>
              <a:ext uri="{FF2B5EF4-FFF2-40B4-BE49-F238E27FC236}">
                <a16:creationId xmlns:a16="http://schemas.microsoft.com/office/drawing/2014/main" id="{AE1AA099-7DA5-6054-E5C9-F4698FAE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92" y="834887"/>
            <a:ext cx="3230604" cy="244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 love course evaluations course evaluations are my favorite - Buddy the  Elf | Meme Generator">
            <a:extLst>
              <a:ext uri="{FF2B5EF4-FFF2-40B4-BE49-F238E27FC236}">
                <a16:creationId xmlns:a16="http://schemas.microsoft.com/office/drawing/2014/main" id="{0ABBC5A1-0CBB-464E-D7F2-A9023A7D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0" y="3578088"/>
            <a:ext cx="2841487" cy="284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35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6.1.2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5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36692</TotalTime>
  <Words>2928</Words>
  <Application>Microsoft Macintosh PowerPoint</Application>
  <PresentationFormat>Widescreen</PresentationFormat>
  <Paragraphs>559</Paragraphs>
  <Slides>40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Segoe UI</vt:lpstr>
      <vt:lpstr>Wingdings</vt:lpstr>
      <vt:lpstr>APS106_PPTX_Theme</vt:lpstr>
      <vt:lpstr>classes in classes, functions, and collections.</vt:lpstr>
      <vt:lpstr>Exam: June 26, 2:00 PM  Exam Centre (EX) 100</vt:lpstr>
      <vt:lpstr>Coffee Break!</vt:lpstr>
      <vt:lpstr>Course Evaluations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213</cp:revision>
  <dcterms:created xsi:type="dcterms:W3CDTF">2021-11-03T00:49:37Z</dcterms:created>
  <dcterms:modified xsi:type="dcterms:W3CDTF">2024-06-11T11:32:16Z</dcterms:modified>
</cp:coreProperties>
</file>