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36" r:id="rId15"/>
    <p:sldId id="338" r:id="rId16"/>
    <p:sldId id="361" r:id="rId17"/>
    <p:sldId id="340" r:id="rId18"/>
    <p:sldId id="324" r:id="rId19"/>
    <p:sldId id="355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62" r:id="rId28"/>
    <p:sldId id="364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56" r:id="rId39"/>
    <p:sldId id="342" r:id="rId40"/>
    <p:sldId id="344" r:id="rId41"/>
    <p:sldId id="345" r:id="rId42"/>
    <p:sldId id="346" r:id="rId43"/>
    <p:sldId id="359" r:id="rId44"/>
    <p:sldId id="38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36"/>
            <p14:sldId id="338"/>
            <p14:sldId id="361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00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1.1.1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7.1.1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pPr lvl="1"/>
            <a:endParaRPr lang="en-US" b="1" dirty="0"/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2"/>
                </a:solidFill>
              </a:rPr>
              <a:t>7.1.2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self,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Thursday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1.1.1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22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45752</TotalTime>
  <Words>3666</Words>
  <Application>Microsoft Macintosh PowerPoint</Application>
  <PresentationFormat>Widescreen</PresentationFormat>
  <Paragraphs>1063</Paragraphs>
  <Slides>44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Today’s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249</cp:revision>
  <dcterms:created xsi:type="dcterms:W3CDTF">2021-11-03T00:49:37Z</dcterms:created>
  <dcterms:modified xsi:type="dcterms:W3CDTF">2022-06-13T04:31:32Z</dcterms:modified>
</cp:coreProperties>
</file>