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7"/>
  </p:notesMasterIdLst>
  <p:sldIdLst>
    <p:sldId id="256" r:id="rId2"/>
    <p:sldId id="259" r:id="rId3"/>
    <p:sldId id="420" r:id="rId4"/>
    <p:sldId id="284" r:id="rId5"/>
    <p:sldId id="289" r:id="rId6"/>
    <p:sldId id="327" r:id="rId7"/>
    <p:sldId id="288" r:id="rId8"/>
    <p:sldId id="328" r:id="rId9"/>
    <p:sldId id="334" r:id="rId10"/>
    <p:sldId id="339" r:id="rId11"/>
    <p:sldId id="331" r:id="rId12"/>
    <p:sldId id="335" r:id="rId13"/>
    <p:sldId id="416" r:id="rId14"/>
    <p:sldId id="417" r:id="rId15"/>
    <p:sldId id="330" r:id="rId16"/>
    <p:sldId id="290" r:id="rId17"/>
    <p:sldId id="291" r:id="rId18"/>
    <p:sldId id="299" r:id="rId19"/>
    <p:sldId id="301" r:id="rId20"/>
    <p:sldId id="296" r:id="rId21"/>
    <p:sldId id="297" r:id="rId22"/>
    <p:sldId id="298" r:id="rId23"/>
    <p:sldId id="302" r:id="rId24"/>
    <p:sldId id="303" r:id="rId25"/>
    <p:sldId id="306" r:id="rId26"/>
    <p:sldId id="304" r:id="rId27"/>
    <p:sldId id="305" r:id="rId28"/>
    <p:sldId id="307" r:id="rId29"/>
    <p:sldId id="273" r:id="rId30"/>
    <p:sldId id="308" r:id="rId31"/>
    <p:sldId id="309" r:id="rId32"/>
    <p:sldId id="310" r:id="rId33"/>
    <p:sldId id="312" r:id="rId34"/>
    <p:sldId id="313" r:id="rId35"/>
    <p:sldId id="314" r:id="rId36"/>
    <p:sldId id="315" r:id="rId37"/>
    <p:sldId id="316" r:id="rId38"/>
    <p:sldId id="322" r:id="rId39"/>
    <p:sldId id="318" r:id="rId40"/>
    <p:sldId id="319" r:id="rId41"/>
    <p:sldId id="320" r:id="rId42"/>
    <p:sldId id="321" r:id="rId43"/>
    <p:sldId id="323" r:id="rId44"/>
    <p:sldId id="324" r:id="rId45"/>
    <p:sldId id="41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4" autoAdjust="0"/>
    <p:restoredTop sz="94681"/>
  </p:normalViewPr>
  <p:slideViewPr>
    <p:cSldViewPr snapToGrid="0">
      <p:cViewPr varScale="1">
        <p:scale>
          <a:sx n="107" d="100"/>
          <a:sy n="10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07EE-0602-9041-B859-0C7928371454}" type="datetimeFigureOut">
              <a:rPr lang="en-CA" smtClean="0"/>
              <a:t>2023-05-11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473B1-ECFC-7B4F-9361-4F463DF0C9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6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Piazza link error</a:t>
            </a:r>
          </a:p>
          <a:p>
            <a:endParaRPr lang="en-CA" dirty="0"/>
          </a:p>
          <a:p>
            <a:r>
              <a:rPr lang="en-CA" dirty="0"/>
              <a:t>what do you want to learn, why are you here - who is really interested in programming hopes to do this later,</a:t>
            </a:r>
          </a:p>
          <a:p>
            <a:endParaRPr lang="en-CA" dirty="0"/>
          </a:p>
          <a:p>
            <a:r>
              <a:rPr lang="en-CA" dirty="0"/>
              <a:t>who is curious about it but maybe is in a different discipline and doesn't think they'll continue</a:t>
            </a:r>
          </a:p>
          <a:p>
            <a:endParaRPr lang="en-CA" dirty="0"/>
          </a:p>
          <a:p>
            <a:r>
              <a:rPr lang="en-CA" dirty="0"/>
              <a:t>who is totally not stoked about being here and hates computers and is just taking this course for the sake of it</a:t>
            </a:r>
          </a:p>
          <a:p>
            <a:endParaRPr lang="en-CA" dirty="0"/>
          </a:p>
          <a:p>
            <a:r>
              <a:rPr lang="en-CA" dirty="0"/>
              <a:t>what do you want to learn?  what do you want to get out of this course?  what would be interesting?</a:t>
            </a:r>
          </a:p>
          <a:p>
            <a:r>
              <a:rPr lang="en-CA" dirty="0"/>
              <a:t>we'll have our first design problem today which looks at kinematics and robotics, a very similar algorithm used by the </a:t>
            </a:r>
            <a:r>
              <a:rPr lang="en-CA" dirty="0" err="1"/>
              <a:t>canadarm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later we have design problems on creating Wordle from scratch.  also a sports analytics themed design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73B1-ECFC-7B4F-9361-4F463DF0C93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09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Piazza link error</a:t>
            </a:r>
          </a:p>
          <a:p>
            <a:endParaRPr lang="en-CA" dirty="0"/>
          </a:p>
          <a:p>
            <a:r>
              <a:rPr lang="en-CA" dirty="0"/>
              <a:t>what do you want to learn, why are you here - who is really interested in programming hopes to do this later,</a:t>
            </a:r>
          </a:p>
          <a:p>
            <a:endParaRPr lang="en-CA" dirty="0"/>
          </a:p>
          <a:p>
            <a:r>
              <a:rPr lang="en-CA" dirty="0"/>
              <a:t>who is curious about it but maybe is in a different discipline and doesn't think they'll continue</a:t>
            </a:r>
          </a:p>
          <a:p>
            <a:endParaRPr lang="en-CA" dirty="0"/>
          </a:p>
          <a:p>
            <a:r>
              <a:rPr lang="en-CA" dirty="0"/>
              <a:t>who is totally not stoked about being here and hates computers and is just taking this course for the sake of it</a:t>
            </a:r>
          </a:p>
          <a:p>
            <a:endParaRPr lang="en-CA" dirty="0"/>
          </a:p>
          <a:p>
            <a:r>
              <a:rPr lang="en-CA" dirty="0"/>
              <a:t>what do you want to learn?  what do you want to get out of this course?  what would be interesting?</a:t>
            </a:r>
          </a:p>
          <a:p>
            <a:r>
              <a:rPr lang="en-CA" dirty="0"/>
              <a:t>we'll have our first design problem today which looks at kinematics and robotics, a very similar algorithm used by the </a:t>
            </a:r>
            <a:r>
              <a:rPr lang="en-CA" dirty="0" err="1"/>
              <a:t>canadarm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later we have design problems on creating Wordle from scratch.  also a sports analytics themed design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473B1-ECFC-7B4F-9361-4F463DF0C930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9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9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97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27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6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1.3.1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6445129" y="4526989"/>
            <a:ext cx="4736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60A2-A3FA-1844-A93C-BECA904EDC68}"/>
              </a:ext>
            </a:extLst>
          </p:cNvPr>
          <p:cNvSpPr txBox="1"/>
          <p:nvPr/>
        </p:nvSpPr>
        <p:spPr>
          <a:xfrm>
            <a:off x="836554" y="5884513"/>
            <a:ext cx="736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Error: </a:t>
            </a:r>
            <a:r>
              <a:rPr lang="en-US" sz="2400" dirty="0" err="1">
                <a:solidFill>
                  <a:srgbClr val="FF0000"/>
                </a:solidFill>
              </a:rPr>
              <a:t>builtins.NameError</a:t>
            </a:r>
            <a:r>
              <a:rPr lang="en-US" sz="2400" dirty="0">
                <a:solidFill>
                  <a:srgbClr val="FF0000"/>
                </a:solidFill>
              </a:rPr>
              <a:t>: name 'name'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08877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722359" y="4169659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E384E-F4F6-1F47-B623-CA4ADCEA79E5}"/>
              </a:ext>
            </a:extLst>
          </p:cNvPr>
          <p:cNvSpPr txBox="1"/>
          <p:nvPr/>
        </p:nvSpPr>
        <p:spPr>
          <a:xfrm>
            <a:off x="796286" y="5954763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Sebastian</a:t>
            </a:r>
          </a:p>
        </p:txBody>
      </p:sp>
    </p:spTree>
    <p:extLst>
      <p:ext uri="{BB962C8B-B14F-4D97-AF65-F5344CB8AC3E}">
        <p14:creationId xmlns:p14="http://schemas.microsoft.com/office/powerpoint/2010/main" val="105410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ECE47-077D-984A-A878-9647B78D6A84}"/>
              </a:ext>
            </a:extLst>
          </p:cNvPr>
          <p:cNvSpPr txBox="1"/>
          <p:nvPr/>
        </p:nvSpPr>
        <p:spPr>
          <a:xfrm>
            <a:off x="809965" y="6074136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Ben</a:t>
            </a:r>
          </a:p>
        </p:txBody>
      </p:sp>
    </p:spTree>
    <p:extLst>
      <p:ext uri="{BB962C8B-B14F-4D97-AF65-F5344CB8AC3E}">
        <p14:creationId xmlns:p14="http://schemas.microsoft.com/office/powerpoint/2010/main" val="28600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1.3.1</a:t>
            </a:r>
          </a:p>
          <a:p>
            <a:pPr lvl="1"/>
            <a:r>
              <a:rPr lang="en-US" b="1" dirty="0"/>
              <a:t>Defining your own function</a:t>
            </a:r>
          </a:p>
          <a:p>
            <a:pPr lvl="1"/>
            <a:r>
              <a:rPr lang="en-US" b="1" dirty="0"/>
              <a:t>Reading: Chapter 3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1.3.2</a:t>
            </a:r>
          </a:p>
          <a:p>
            <a:pPr lvl="1"/>
            <a:r>
              <a:rPr lang="en-US" dirty="0"/>
              <a:t>Engineering design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796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a general rule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you should not write functions more than a 30 or 40 lines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Smaller is better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  <a:r>
              <a:rPr lang="en-US" sz="3200" dirty="0"/>
              <a:t> 10 or less is good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need something bigger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break it up into multiple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2"/>
                </a:solidFill>
                <a:cs typeface="Courier New" panose="02070309020205020404" pitchFamily="49" charset="0"/>
              </a:rPr>
              <a:t>#cleancode</a:t>
            </a:r>
          </a:p>
        </p:txBody>
      </p:sp>
    </p:spTree>
    <p:extLst>
      <p:ext uri="{BB962C8B-B14F-4D97-AF65-F5344CB8AC3E}">
        <p14:creationId xmlns:p14="http://schemas.microsoft.com/office/powerpoint/2010/main" val="3921394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The syntax of function definitions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Variable Scope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design recipe for writing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Nested function calls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Calling functions from within functions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An Engineering Design Process for Programming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/>
          </a:p>
          <a:p>
            <a:r>
              <a:rPr lang="en-US" sz="3200" dirty="0"/>
              <a:t>See Chapter 3 of the textbook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More on engineering design next lecture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A98B5B-3D09-4325-B921-561B2C3D18B1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1.3.1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02335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7681568" y="3961675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979536" y="457979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334434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79575" y="4639021"/>
            <a:ext cx="1739707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3" y="4939044"/>
            <a:ext cx="1189481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568963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727514"/>
            <a:ext cx="572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8981</TotalTime>
  <Words>3042</Words>
  <Application>Microsoft Macintosh PowerPoint</Application>
  <PresentationFormat>Widescreen</PresentationFormat>
  <Paragraphs>429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Segoe UI</vt:lpstr>
      <vt:lpstr>Wingdings</vt:lpstr>
      <vt:lpstr>APS106_PPTX_Theme</vt:lpstr>
      <vt:lpstr>writing your own function.</vt:lpstr>
      <vt:lpstr>Today’s Content</vt:lpstr>
      <vt:lpstr>Defining Your Own Functions</vt:lpstr>
      <vt:lpstr>Defining Your Own Functions</vt:lpstr>
      <vt:lpstr>Function Definitions</vt:lpstr>
      <vt:lpstr>Function Definitions</vt:lpstr>
      <vt:lpstr>Function Definitions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Variable Scope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Lecture Recap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78</cp:revision>
  <dcterms:created xsi:type="dcterms:W3CDTF">2021-11-03T00:49:37Z</dcterms:created>
  <dcterms:modified xsi:type="dcterms:W3CDTF">2023-05-11T16:16:12Z</dcterms:modified>
</cp:coreProperties>
</file>