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1" r:id="rId4"/>
    <p:sldId id="326" r:id="rId5"/>
    <p:sldId id="325" r:id="rId6"/>
    <p:sldId id="328" r:id="rId7"/>
    <p:sldId id="267" r:id="rId8"/>
    <p:sldId id="335" r:id="rId9"/>
    <p:sldId id="336" r:id="rId10"/>
    <p:sldId id="339" r:id="rId11"/>
    <p:sldId id="337" r:id="rId12"/>
    <p:sldId id="340" r:id="rId13"/>
    <p:sldId id="338" r:id="rId14"/>
    <p:sldId id="334" r:id="rId15"/>
    <p:sldId id="324" r:id="rId16"/>
    <p:sldId id="3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F02E2-E53D-5DC1-DCA4-2EABF29285B7}"/>
              </a:ext>
            </a:extLst>
          </p:cNvPr>
          <p:cNvSpPr txBox="1"/>
          <p:nvPr/>
        </p:nvSpPr>
        <p:spPr>
          <a:xfrm>
            <a:off x="6382564" y="4361688"/>
            <a:ext cx="559749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 (</a:t>
            </a:r>
            <a:r>
              <a:rPr lang="en-CA" b="1" u="sng" dirty="0"/>
              <a:t>Today!</a:t>
            </a:r>
            <a:r>
              <a:rPr lang="en-CA" b="1" dirty="0"/>
              <a:t>):</a:t>
            </a:r>
          </a:p>
          <a:p>
            <a:pPr algn="ctr"/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2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3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2 </a:t>
            </a:r>
            <a:r>
              <a:rPr lang="en-CA" b="1" dirty="0"/>
              <a:t>deadline </a:t>
            </a:r>
            <a:r>
              <a:rPr lang="en-CA" dirty="0"/>
              <a:t>this Friday @ 11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 (ONLINE)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8E974-C9B0-5241-9F1A-58BB90B6875E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2.3.1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17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3.2.1</a:t>
            </a:r>
          </a:p>
          <a:p>
            <a:pPr lvl="1"/>
            <a:r>
              <a:rPr lang="en-US" b="1" dirty="0"/>
              <a:t>More While Loops</a:t>
            </a:r>
          </a:p>
          <a:p>
            <a:r>
              <a:rPr lang="en-US" dirty="0"/>
              <a:t>Lecture </a:t>
            </a:r>
            <a:r>
              <a:rPr lang="en-US" dirty="0">
                <a:solidFill>
                  <a:schemeClr val="accent1"/>
                </a:solidFill>
              </a:rPr>
              <a:t>3.2.2</a:t>
            </a:r>
          </a:p>
          <a:p>
            <a:pPr lvl="1"/>
            <a:r>
              <a:rPr lang="en-US" dirty="0"/>
              <a:t>Debugging</a:t>
            </a:r>
          </a:p>
        </p:txBody>
      </p:sp>
      <p:pic>
        <p:nvPicPr>
          <p:cNvPr id="1028" name="Picture 4" descr="Most Interesting Programmer: While Loops - I DON'T ALWAYS WRITE WHILE LOOPS BUT WHEN I DO, I TRIPLE CHECK TO MAKE SURE IT DOESN'T INFINITELY LOOP The Most Interesting Man In The World">
            <a:extLst>
              <a:ext uri="{FF2B5EF4-FFF2-40B4-BE49-F238E27FC236}">
                <a16:creationId xmlns:a16="http://schemas.microsoft.com/office/drawing/2014/main" id="{25BCF262-73AC-07A3-5FDC-5E877BC3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590" y="1216025"/>
            <a:ext cx="3530906" cy="44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239F5-A05C-4BBE-B642-E2C69E139DC6}"/>
              </a:ext>
            </a:extLst>
          </p:cNvPr>
          <p:cNvSpPr txBox="1"/>
          <p:nvPr/>
        </p:nvSpPr>
        <p:spPr>
          <a:xfrm>
            <a:off x="10777359" y="517357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22400</TotalTime>
  <Words>654</Words>
  <Application>Microsoft Macintosh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While Loops</vt:lpstr>
      <vt:lpstr>While Loops</vt:lpstr>
      <vt:lpstr>Refresher</vt:lpstr>
      <vt:lpstr>Refresher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105</cp:revision>
  <dcterms:created xsi:type="dcterms:W3CDTF">2021-11-03T00:49:37Z</dcterms:created>
  <dcterms:modified xsi:type="dcterms:W3CDTF">2024-05-17T13:02:12Z</dcterms:modified>
</cp:coreProperties>
</file>