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36" r:id="rId15"/>
    <p:sldId id="338" r:id="rId16"/>
    <p:sldId id="339" r:id="rId17"/>
    <p:sldId id="340" r:id="rId18"/>
    <p:sldId id="324" r:id="rId19"/>
    <p:sldId id="355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41" r:id="rId28"/>
    <p:sldId id="357" r:id="rId29"/>
    <p:sldId id="342" r:id="rId30"/>
    <p:sldId id="344" r:id="rId31"/>
    <p:sldId id="345" r:id="rId32"/>
    <p:sldId id="346" r:id="rId33"/>
    <p:sldId id="356" r:id="rId34"/>
    <p:sldId id="359" r:id="rId35"/>
    <p:sldId id="358" r:id="rId36"/>
    <p:sldId id="32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36"/>
            <p14:sldId id="338"/>
            <p14:sldId id="339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41"/>
            <p14:sldId id="357"/>
            <p14:sldId id="342"/>
            <p14:sldId id="344"/>
            <p14:sldId id="345"/>
            <p14:sldId id="346"/>
            <p14:sldId id="356"/>
            <p14:sldId id="359"/>
            <p14:sldId id="358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0BE5"/>
    <a:srgbClr val="00FF00"/>
    <a:srgbClr val="444445"/>
    <a:srgbClr val="FF5050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9727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Midterm Review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objects, classes, and methods</a:t>
            </a:r>
          </a:p>
          <a:p>
            <a:pPr lvl="1"/>
            <a:r>
              <a:rPr lang="en-US" b="1" dirty="0"/>
              <a:t>Reading: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Classes in Classes, Functions, and Collections</a:t>
            </a:r>
          </a:p>
          <a:p>
            <a:pPr lvl="1"/>
            <a:r>
              <a:rPr lang="en-US" dirty="0"/>
              <a:t>Reading: Chapter 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/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self,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More on this later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2569" cy="4835479"/>
          </a:xfrm>
        </p:spPr>
        <p:txBody>
          <a:bodyPr>
            <a:normAutofit/>
          </a:bodyPr>
          <a:lstStyle/>
          <a:p>
            <a:r>
              <a:rPr lang="en-US" sz="3600" dirty="0"/>
              <a:t>The real strength of object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oriented programming comes from being able to define new classes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We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ve already seen classes like </a:t>
            </a:r>
            <a:r>
              <a:rPr lang="en-US" sz="3600" dirty="0">
                <a:solidFill>
                  <a:schemeClr val="accent6"/>
                </a:solidFill>
              </a:rPr>
              <a:t>str</a:t>
            </a:r>
            <a:r>
              <a:rPr lang="en-US" sz="3600" dirty="0">
                <a:solidFill>
                  <a:schemeClr val="accent2"/>
                </a:solidFill>
              </a:rPr>
              <a:t>, </a:t>
            </a:r>
            <a:r>
              <a:rPr lang="en-US" sz="3600" dirty="0">
                <a:solidFill>
                  <a:schemeClr val="accent6"/>
                </a:solidFill>
              </a:rPr>
              <a:t>int</a:t>
            </a:r>
            <a:r>
              <a:rPr lang="en-US" sz="3600" dirty="0">
                <a:solidFill>
                  <a:schemeClr val="accent2"/>
                </a:solidFill>
              </a:rPr>
              <a:t>, </a:t>
            </a:r>
            <a:r>
              <a:rPr lang="en-US" sz="3600" dirty="0">
                <a:solidFill>
                  <a:schemeClr val="accent6"/>
                </a:solidFill>
              </a:rPr>
              <a:t>float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</a:rPr>
              <a:t>Turtle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We are now ready to create our own user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defined class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</a:rPr>
              <a:t>Point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65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2569" cy="4835479"/>
          </a:xfrm>
        </p:spPr>
        <p:txBody>
          <a:bodyPr>
            <a:normAutofit/>
          </a:bodyPr>
          <a:lstStyle/>
          <a:p>
            <a:r>
              <a:rPr lang="en-US" sz="3600" dirty="0"/>
              <a:t>Before we create the </a:t>
            </a:r>
            <a:r>
              <a:rPr lang="en-US" sz="3600" dirty="0">
                <a:solidFill>
                  <a:srgbClr val="00FF00"/>
                </a:solidFill>
              </a:rPr>
              <a:t>Point </a:t>
            </a:r>
            <a:r>
              <a:rPr lang="en-US" sz="3600" dirty="0"/>
              <a:t>class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a quick not on naming conventions for classes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convention in Python is to use camel case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endParaRPr lang="en-US" sz="3600" dirty="0">
              <a:solidFill>
                <a:schemeClr val="accent2"/>
              </a:solidFill>
            </a:endParaRPr>
          </a:p>
          <a:p>
            <a:r>
              <a:rPr lang="en-US" sz="3600" b="1" dirty="0">
                <a:solidFill>
                  <a:schemeClr val="accent6"/>
                </a:solidFill>
              </a:rPr>
              <a:t>MyClass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AccountNumber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XRayImage</a:t>
            </a:r>
          </a:p>
          <a:p>
            <a:endParaRPr lang="en-US" sz="3600" dirty="0"/>
          </a:p>
          <a:p>
            <a:endParaRPr lang="en-US" sz="3600" dirty="0">
              <a:solidFill>
                <a:schemeClr val="accent2"/>
              </a:solidFill>
            </a:endParaRPr>
          </a:p>
          <a:p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27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distance between the Point and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midpoint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midpoint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distance between the Point and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midpoint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data and functions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data and the code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1E54-3BE4-4B22-8B6B-40DEEFD4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E1D5-26BC-425F-B001-BA0A3277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programming: a new way to think about programs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A class is an object template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instance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Defining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data attributes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32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5924627" y="3041097"/>
            <a:ext cx="61991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26388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592462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42193</TotalTime>
  <Words>2192</Words>
  <Application>Microsoft Office PowerPoint</Application>
  <PresentationFormat>Widescreen</PresentationFormat>
  <Paragraphs>572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Classes</vt:lpstr>
      <vt:lpstr>Classes</vt:lpstr>
      <vt:lpstr>Point Class: Constructor</vt:lpstr>
      <vt:lpstr>Point Class: Constructor</vt:lpstr>
      <vt:lpstr>Point Class: Constructor</vt:lpstr>
      <vt:lpstr>Point Class: Methods</vt:lpstr>
      <vt:lpstr>Encapsulation</vt:lpstr>
      <vt:lpstr>Encapsulation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218</cp:revision>
  <dcterms:created xsi:type="dcterms:W3CDTF">2021-11-03T00:49:37Z</dcterms:created>
  <dcterms:modified xsi:type="dcterms:W3CDTF">2022-01-10T03:52:27Z</dcterms:modified>
</cp:coreProperties>
</file>