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3" r:id="rId4"/>
    <p:sldId id="264" r:id="rId5"/>
    <p:sldId id="261" r:id="rId6"/>
    <p:sldId id="326" r:id="rId7"/>
    <p:sldId id="262" r:id="rId8"/>
    <p:sldId id="327" r:id="rId9"/>
    <p:sldId id="329" r:id="rId10"/>
    <p:sldId id="330" r:id="rId11"/>
    <p:sldId id="331" r:id="rId12"/>
    <p:sldId id="332" r:id="rId13"/>
    <p:sldId id="265" r:id="rId14"/>
    <p:sldId id="266" r:id="rId15"/>
    <p:sldId id="333" r:id="rId16"/>
    <p:sldId id="267" r:id="rId17"/>
    <p:sldId id="335" r:id="rId18"/>
    <p:sldId id="336" r:id="rId19"/>
    <p:sldId id="337" r:id="rId20"/>
    <p:sldId id="338" r:id="rId21"/>
    <p:sldId id="334" r:id="rId22"/>
    <p:sldId id="324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building your own counters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don’t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while loops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build your own counters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infinite loops	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Oh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can’t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6D3D5-22E2-4380-89BC-FD7B7949E041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19576</TotalTime>
  <Words>1195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Segoe UI</vt:lpstr>
      <vt:lpstr>Wingdings</vt:lpstr>
      <vt:lpstr>APS106_PPTX_Theme</vt:lpstr>
      <vt:lpstr>while loops, building your own counters.</vt:lpstr>
      <vt:lpstr>This Week’s Content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Infinite Loops</vt:lpstr>
      <vt:lpstr>Infinite Loops</vt:lpstr>
      <vt:lpstr>While Loops</vt:lpstr>
      <vt:lpstr>Breakout Session 1</vt:lpstr>
      <vt:lpstr>Turtles and while loops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90</cp:revision>
  <dcterms:created xsi:type="dcterms:W3CDTF">2021-11-03T00:49:37Z</dcterms:created>
  <dcterms:modified xsi:type="dcterms:W3CDTF">2022-01-25T03:06:20Z</dcterms:modified>
</cp:coreProperties>
</file>