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53" r:id="rId4"/>
    <p:sldId id="342" r:id="rId5"/>
    <p:sldId id="343" r:id="rId6"/>
    <p:sldId id="345" r:id="rId7"/>
    <p:sldId id="346" r:id="rId8"/>
    <p:sldId id="347" r:id="rId9"/>
    <p:sldId id="348" r:id="rId10"/>
    <p:sldId id="349" r:id="rId11"/>
    <p:sldId id="263" r:id="rId12"/>
    <p:sldId id="264" r:id="rId13"/>
    <p:sldId id="261" r:id="rId14"/>
    <p:sldId id="326" r:id="rId15"/>
    <p:sldId id="262" r:id="rId16"/>
    <p:sldId id="327" r:id="rId17"/>
    <p:sldId id="329" r:id="rId18"/>
    <p:sldId id="330" r:id="rId19"/>
    <p:sldId id="350" r:id="rId20"/>
    <p:sldId id="351" r:id="rId21"/>
    <p:sldId id="352" r:id="rId22"/>
    <p:sldId id="331" r:id="rId23"/>
    <p:sldId id="332" r:id="rId24"/>
    <p:sldId id="344" r:id="rId25"/>
    <p:sldId id="265" r:id="rId26"/>
    <p:sldId id="266" r:id="rId27"/>
    <p:sldId id="333" r:id="rId28"/>
    <p:sldId id="341" r:id="rId29"/>
    <p:sldId id="267" r:id="rId30"/>
    <p:sldId id="335" r:id="rId31"/>
    <p:sldId id="336" r:id="rId32"/>
    <p:sldId id="339" r:id="rId33"/>
    <p:sldId id="337" r:id="rId34"/>
    <p:sldId id="340" r:id="rId35"/>
    <p:sldId id="338" r:id="rId36"/>
    <p:sldId id="334" r:id="rId37"/>
    <p:sldId id="324" r:id="rId38"/>
    <p:sldId id="2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Oh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can’t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6D3D5-22E2-4380-89BC-FD7B7949E041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while 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survey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midterm review	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</a:t>
            </a:r>
            <a:r>
              <a:rPr lang="en-US" sz="3200"/>
              <a:t>aren’t evenly divisible </a:t>
            </a:r>
            <a:r>
              <a:rPr lang="en-US" sz="3200" dirty="0"/>
              <a:t>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19923</TotalTime>
  <Words>1573</Words>
  <Application>Microsoft Office PowerPoint</Application>
  <PresentationFormat>Widescreen</PresentationFormat>
  <Paragraphs>285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Segoe UI</vt:lpstr>
      <vt:lpstr>Wingdings</vt:lpstr>
      <vt:lpstr>APS106_PPTX_Theme</vt:lpstr>
      <vt:lpstr>while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103</cp:revision>
  <dcterms:created xsi:type="dcterms:W3CDTF">2021-11-03T00:49:37Z</dcterms:created>
  <dcterms:modified xsi:type="dcterms:W3CDTF">2022-02-01T18:55:41Z</dcterms:modified>
</cp:coreProperties>
</file>