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49255</TotalTime>
  <Words>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</vt:lpstr>
      <vt:lpstr>Wingdings</vt:lpstr>
      <vt:lpstr>APS106_PPTX_Theme</vt:lpstr>
      <vt:lpstr>binary search trees.</vt:lpstr>
      <vt:lpstr>This Week’s Content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245</cp:revision>
  <dcterms:created xsi:type="dcterms:W3CDTF">2021-11-03T00:49:37Z</dcterms:created>
  <dcterms:modified xsi:type="dcterms:W3CDTF">2022-03-31T17:36:14Z</dcterms:modified>
</cp:coreProperties>
</file>