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25" r:id="rId6"/>
    <p:sldId id="328" r:id="rId7"/>
    <p:sldId id="267" r:id="rId8"/>
    <p:sldId id="335" r:id="rId9"/>
    <p:sldId id="336" r:id="rId10"/>
    <p:sldId id="339" r:id="rId11"/>
    <p:sldId id="337" r:id="rId12"/>
    <p:sldId id="340" r:id="rId13"/>
    <p:sldId id="338" r:id="rId14"/>
    <p:sldId id="334" r:id="rId15"/>
    <p:sldId id="324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239F5-A05C-4BBE-B642-E2C69E139DC6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20344</TotalTime>
  <Words>605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Refresher</vt:lpstr>
      <vt:lpstr>Refresher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99</cp:revision>
  <dcterms:created xsi:type="dcterms:W3CDTF">2021-11-03T00:49:37Z</dcterms:created>
  <dcterms:modified xsi:type="dcterms:W3CDTF">2022-02-03T19:06:57Z</dcterms:modified>
</cp:coreProperties>
</file>