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75" r:id="rId4"/>
    <p:sldId id="376" r:id="rId5"/>
    <p:sldId id="377" r:id="rId6"/>
    <p:sldId id="481" r:id="rId7"/>
    <p:sldId id="382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5" r:id="rId21"/>
    <p:sldId id="494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14" r:id="rId41"/>
    <p:sldId id="515" r:id="rId42"/>
    <p:sldId id="516" r:id="rId43"/>
    <p:sldId id="517" r:id="rId44"/>
    <p:sldId id="518" r:id="rId45"/>
    <p:sldId id="520" r:id="rId46"/>
    <p:sldId id="519" r:id="rId47"/>
    <p:sldId id="521" r:id="rId48"/>
    <p:sldId id="522" r:id="rId49"/>
    <p:sldId id="523" r:id="rId50"/>
    <p:sldId id="524" r:id="rId51"/>
    <p:sldId id="525" r:id="rId52"/>
    <p:sldId id="526" r:id="rId53"/>
    <p:sldId id="527" r:id="rId54"/>
    <p:sldId id="528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36" r:id="rId63"/>
    <p:sldId id="537" r:id="rId64"/>
    <p:sldId id="538" r:id="rId65"/>
    <p:sldId id="539" r:id="rId66"/>
    <p:sldId id="540" r:id="rId67"/>
    <p:sldId id="541" r:id="rId68"/>
    <p:sldId id="542" r:id="rId69"/>
    <p:sldId id="543" r:id="rId70"/>
    <p:sldId id="544" r:id="rId71"/>
    <p:sldId id="545" r:id="rId72"/>
    <p:sldId id="546" r:id="rId73"/>
    <p:sldId id="547" r:id="rId74"/>
    <p:sldId id="548" r:id="rId75"/>
    <p:sldId id="549" r:id="rId76"/>
    <p:sldId id="550" r:id="rId77"/>
    <p:sldId id="551" r:id="rId78"/>
    <p:sldId id="552" r:id="rId79"/>
    <p:sldId id="553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62" r:id="rId89"/>
    <p:sldId id="563" r:id="rId90"/>
    <p:sldId id="564" r:id="rId91"/>
    <p:sldId id="565" r:id="rId92"/>
    <p:sldId id="566" r:id="rId93"/>
    <p:sldId id="567" r:id="rId94"/>
    <p:sldId id="568" r:id="rId95"/>
    <p:sldId id="569" r:id="rId96"/>
    <p:sldId id="570" r:id="rId97"/>
    <p:sldId id="571" r:id="rId98"/>
    <p:sldId id="572" r:id="rId99"/>
    <p:sldId id="573" r:id="rId100"/>
    <p:sldId id="574" r:id="rId101"/>
    <p:sldId id="575" r:id="rId102"/>
    <p:sldId id="576" r:id="rId103"/>
    <p:sldId id="577" r:id="rId104"/>
    <p:sldId id="578" r:id="rId105"/>
    <p:sldId id="579" r:id="rId106"/>
    <p:sldId id="580" r:id="rId107"/>
    <p:sldId id="581" r:id="rId108"/>
    <p:sldId id="582" r:id="rId109"/>
    <p:sldId id="583" r:id="rId110"/>
    <p:sldId id="584" r:id="rId111"/>
    <p:sldId id="585" r:id="rId112"/>
    <p:sldId id="586" r:id="rId113"/>
    <p:sldId id="587" r:id="rId114"/>
    <p:sldId id="588" r:id="rId115"/>
    <p:sldId id="589" r:id="rId116"/>
    <p:sldId id="590" r:id="rId117"/>
    <p:sldId id="591" r:id="rId118"/>
    <p:sldId id="592" r:id="rId119"/>
    <p:sldId id="593" r:id="rId120"/>
    <p:sldId id="594" r:id="rId121"/>
    <p:sldId id="595" r:id="rId122"/>
    <p:sldId id="360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75"/>
            <p14:sldId id="376"/>
            <p14:sldId id="377"/>
            <p14:sldId id="481"/>
            <p14:sldId id="382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4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5050"/>
    <a:srgbClr val="FFFFFF"/>
    <a:srgbClr val="00FF00"/>
    <a:srgbClr val="E00BE5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7301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12681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</p:spTree>
    <p:extLst>
      <p:ext uri="{BB962C8B-B14F-4D97-AF65-F5344CB8AC3E}">
        <p14:creationId xmlns:p14="http://schemas.microsoft.com/office/powerpoint/2010/main" val="23009959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A52F168-F061-422B-A30F-EE8EF0A6B7F6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2949C-0A06-4E5A-AA62-FDD711AE40B7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9802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65583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</p:spTree>
    <p:extLst>
      <p:ext uri="{BB962C8B-B14F-4D97-AF65-F5344CB8AC3E}">
        <p14:creationId xmlns:p14="http://schemas.microsoft.com/office/powerpoint/2010/main" val="20671571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AB909A-35DF-4F9B-8AF4-6A7CA12CCD69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AECD4-29B3-481D-9614-70C0FDBD3586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76814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159466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9B3E8B7-9ED5-450C-9124-2D652A95D353}"/>
              </a:ext>
            </a:extLst>
          </p:cNvPr>
          <p:cNvSpPr/>
          <p:nvPr/>
        </p:nvSpPr>
        <p:spPr>
          <a:xfrm flipH="1">
            <a:off x="1703976" y="633592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40684-1900-4983-9946-879F470F96F0}"/>
              </a:ext>
            </a:extLst>
          </p:cNvPr>
          <p:cNvSpPr txBox="1"/>
          <p:nvPr/>
        </p:nvSpPr>
        <p:spPr>
          <a:xfrm>
            <a:off x="2368720" y="6246471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Didn</a:t>
            </a:r>
            <a:r>
              <a:rPr lang="en-US" sz="1600" b="1" dirty="0">
                <a:solidFill>
                  <a:schemeClr val="accent1"/>
                </a:solidFill>
              </a:rPr>
              <a:t>’</a:t>
            </a:r>
            <a:r>
              <a:rPr lang="en-US" sz="1600" b="1" dirty="0">
                <a:solidFill>
                  <a:srgbClr val="FFFFFF"/>
                </a:solidFill>
              </a:rPr>
              <a:t>t find the value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554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15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06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88366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570517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&lt; 9)</a:t>
            </a:r>
          </a:p>
        </p:txBody>
      </p:sp>
    </p:spTree>
    <p:extLst>
      <p:ext uri="{BB962C8B-B14F-4D97-AF65-F5344CB8AC3E}">
        <p14:creationId xmlns:p14="http://schemas.microsoft.com/office/powerpoint/2010/main" val="28287502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</p:spTree>
    <p:extLst>
      <p:ext uri="{BB962C8B-B14F-4D97-AF65-F5344CB8AC3E}">
        <p14:creationId xmlns:p14="http://schemas.microsoft.com/office/powerpoint/2010/main" val="19397273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4CFE256-9ABC-47AA-BA1A-C7DBA1678BD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EE7CF-A5BE-4E0A-B668-6E9C6475E5AE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286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49217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</p:spTree>
    <p:extLst>
      <p:ext uri="{BB962C8B-B14F-4D97-AF65-F5344CB8AC3E}">
        <p14:creationId xmlns:p14="http://schemas.microsoft.com/office/powerpoint/2010/main" val="24118735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</p:spTree>
    <p:extLst>
      <p:ext uri="{BB962C8B-B14F-4D97-AF65-F5344CB8AC3E}">
        <p14:creationId xmlns:p14="http://schemas.microsoft.com/office/powerpoint/2010/main" val="34462376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BCAA53-9828-49D9-8872-1927987ECF9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7C65C-E191-4029-B6F6-3A3DF69234B8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4295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94820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</p:spTree>
    <p:extLst>
      <p:ext uri="{BB962C8B-B14F-4D97-AF65-F5344CB8AC3E}">
        <p14:creationId xmlns:p14="http://schemas.microsoft.com/office/powerpoint/2010/main" val="295756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85633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</p:spTree>
    <p:extLst>
      <p:ext uri="{BB962C8B-B14F-4D97-AF65-F5344CB8AC3E}">
        <p14:creationId xmlns:p14="http://schemas.microsoft.com/office/powerpoint/2010/main" val="1941727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1A4BF4E-0021-4F91-A844-A0754DDE14D8}"/>
              </a:ext>
            </a:extLst>
          </p:cNvPr>
          <p:cNvSpPr/>
          <p:nvPr/>
        </p:nvSpPr>
        <p:spPr>
          <a:xfrm flipH="1">
            <a:off x="2256644" y="599769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CC03A-915C-41C8-9E6B-D9C095A65A2A}"/>
              </a:ext>
            </a:extLst>
          </p:cNvPr>
          <p:cNvSpPr txBox="1"/>
          <p:nvPr/>
        </p:nvSpPr>
        <p:spPr>
          <a:xfrm>
            <a:off x="2921388" y="5908235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Value is in the tree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231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1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17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2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458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4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268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56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Linked 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Binary search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99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8987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90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7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9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1730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327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46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60748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611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5195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496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09554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4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9384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907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1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4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602625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15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</a:p>
          <a:p>
            <a:pPr marL="457200" lvl="1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935B6-75A4-41F6-A343-4EA56A3D3024}"/>
              </a:ext>
            </a:extLst>
          </p:cNvPr>
          <p:cNvSpPr txBox="1"/>
          <p:nvPr/>
        </p:nvSpPr>
        <p:spPr>
          <a:xfrm>
            <a:off x="7739032" y="941841"/>
            <a:ext cx="322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special case of the binary tree</a:t>
            </a:r>
            <a:r>
              <a:rPr lang="en-US" sz="28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82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B8D8C76-DCDD-4125-8D31-B13A331B34C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8F7AA-455C-4A05-9F4B-E5B06FF8FC6B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71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247E97-D8EB-465F-AD5C-30E7FFFED567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82D54-D702-4B4D-A758-E2F1BE71B93A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1309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0504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CAE8055-40C6-4D9E-9CB2-5C23F98C31D0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00B0E-5094-4338-92F8-322AE4BB1D18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157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5A0F35B-673B-4EC9-83C6-9EE0A3C4CAB4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AAE642-DE12-4FEA-BE24-78F1C09BD1C5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61008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38737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64C8564-E9E3-47DD-8724-021F3D815155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8A1784-C65B-428A-AEDA-5C63B0F5269D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010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B7915FE-84FB-4E70-8282-6391438BBE0F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037189-156D-4166-A0F0-47B88F19F163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75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F91DF4-4220-400D-80C9-DB8C9B3EA27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D18DD-4BC6-49A3-891C-0D98B753F49E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8550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0B3BAE-013E-41A4-897D-37D5F99D1ECD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9751634" y="4477613"/>
            <a:ext cx="403269" cy="530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  <a:endParaRPr lang="en-US" b="1" dirty="0">
              <a:solidFill>
                <a:srgbClr val="00FF00"/>
              </a:solidFill>
            </a:endParaRPr>
          </a:p>
          <a:p>
            <a:pPr lvl="1"/>
            <a:r>
              <a:rPr lang="en-US" dirty="0"/>
              <a:t>This rule must be true for the entire tree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dirty="0"/>
              <a:t>Everything to the right of 3 must be greater than 3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16E89E-B191-4928-8533-D52C03546CDB}"/>
              </a:ext>
            </a:extLst>
          </p:cNvPr>
          <p:cNvSpPr/>
          <p:nvPr/>
        </p:nvSpPr>
        <p:spPr>
          <a:xfrm>
            <a:off x="9042627" y="4928673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DE3D-C75C-4307-B4F6-F853D85EE5BB}"/>
              </a:ext>
            </a:extLst>
          </p:cNvPr>
          <p:cNvSpPr txBox="1"/>
          <p:nvPr/>
        </p:nvSpPr>
        <p:spPr>
          <a:xfrm>
            <a:off x="9279306" y="5087345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3074" name="Picture 2" descr="Download Free png HD X Mark Png , Png Download - Transparent Background Red  Cross ... - DLPNG.com">
            <a:extLst>
              <a:ext uri="{FF2B5EF4-FFF2-40B4-BE49-F238E27FC236}">
                <a16:creationId xmlns:a16="http://schemas.microsoft.com/office/drawing/2014/main" id="{9E689688-A240-4F5F-9CAE-B38E96F7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8" y="5969722"/>
            <a:ext cx="686423" cy="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1C324-297D-4A98-B0FF-538DF7756AA3}"/>
              </a:ext>
            </a:extLst>
          </p:cNvPr>
          <p:cNvSpPr txBox="1"/>
          <p:nvPr/>
        </p:nvSpPr>
        <p:spPr>
          <a:xfrm>
            <a:off x="9034387" y="598989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 &lt; 3</a:t>
            </a:r>
          </a:p>
        </p:txBody>
      </p:sp>
    </p:spTree>
    <p:extLst>
      <p:ext uri="{BB962C8B-B14F-4D97-AF65-F5344CB8AC3E}">
        <p14:creationId xmlns:p14="http://schemas.microsoft.com/office/powerpoint/2010/main" val="4178671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06449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BA5EA1B-EDAF-40A4-9B2A-C33845D06D12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DEBC2-BCEA-485A-A103-BB326B7281B3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6675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stCxn id="63" idx="3"/>
            <a:endCxn id="66" idx="3"/>
          </p:cNvCxnSpPr>
          <p:nvPr/>
        </p:nvCxnSpPr>
        <p:spPr>
          <a:xfrm flipH="1">
            <a:off x="9984871" y="6414970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4AFB72-A539-470A-9909-0D8686A10B65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A3BE-3CC0-4D7D-A179-7F2C54E83EC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4043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922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69556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984871" y="6405963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833740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157EE-C1C3-4B5A-B0D9-4D9FFC09EAAC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AE166-327B-4AB9-A473-E8A39E7E39D7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3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04022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D4BC5C9-7392-4A66-9FF5-F3F61883378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42AC7-0391-44FA-A538-47640DD4E0AC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22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73B0F7-EA28-4C4A-A37D-E0E12B787BDA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34640F-7DB6-49E2-B1AE-66B5F075879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7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565AD1-0E0C-4FBA-B4F0-DC5F8E45588A}"/>
              </a:ext>
            </a:extLst>
          </p:cNvPr>
          <p:cNvSpPr/>
          <p:nvPr/>
        </p:nvSpPr>
        <p:spPr>
          <a:xfrm flipH="1">
            <a:off x="1662832" y="6475330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AB012-F052-43B0-8D52-4A5B2BE65063}"/>
              </a:ext>
            </a:extLst>
          </p:cNvPr>
          <p:cNvSpPr txBox="1"/>
          <p:nvPr/>
        </p:nvSpPr>
        <p:spPr>
          <a:xfrm>
            <a:off x="2283797" y="6404825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40D2-D100-4136-92D4-EA56744A7FAD}"/>
              </a:ext>
            </a:extLst>
          </p:cNvPr>
          <p:cNvSpPr txBox="1"/>
          <p:nvPr/>
        </p:nvSpPr>
        <p:spPr>
          <a:xfrm>
            <a:off x="6970782" y="1024824"/>
            <a:ext cx="440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Binary Search Tree</a:t>
            </a:r>
            <a:r>
              <a:rPr lang="en-US" sz="2800" b="1" dirty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8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Search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BinarySearchTree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BinarySearchTree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an invalid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00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6888863" y="674546"/>
            <a:ext cx="379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an Invalid Tree</a:t>
            </a:r>
          </a:p>
        </p:txBody>
      </p:sp>
    </p:spTree>
    <p:extLst>
      <p:ext uri="{BB962C8B-B14F-4D97-AF65-F5344CB8AC3E}">
        <p14:creationId xmlns:p14="http://schemas.microsoft.com/office/powerpoint/2010/main" val="4159993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46004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3217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394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0192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1275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25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74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44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 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584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28248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99657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87156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147372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48012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782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57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526618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4752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7152109" y="67296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Tree</a:t>
            </a:r>
          </a:p>
        </p:txBody>
      </p:sp>
    </p:spTree>
    <p:extLst>
      <p:ext uri="{BB962C8B-B14F-4D97-AF65-F5344CB8AC3E}">
        <p14:creationId xmlns:p14="http://schemas.microsoft.com/office/powerpoint/2010/main" val="36139565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2985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4147121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19269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615175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2105-CC91-44CA-829F-97ABC981E19C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003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CA3C2-3657-4562-9B7E-3C1B5E2DCBFE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30213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321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41272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6387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196106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45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969042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25369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B48A81-1366-4F50-9BA1-14C9FBCCABFB}"/>
              </a:ext>
            </a:extLst>
          </p:cNvPr>
          <p:cNvSpPr/>
          <p:nvPr/>
        </p:nvSpPr>
        <p:spPr>
          <a:xfrm flipH="1">
            <a:off x="2289794" y="5646815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AF86C-753B-47F5-BF99-C1E9D29AFA5F}"/>
              </a:ext>
            </a:extLst>
          </p:cNvPr>
          <p:cNvSpPr txBox="1"/>
          <p:nvPr/>
        </p:nvSpPr>
        <p:spPr>
          <a:xfrm>
            <a:off x="2898961" y="5552138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False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88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new method that check if a particular cargo value is in the tree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3901263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55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9352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28727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</p:spTree>
    <p:extLst>
      <p:ext uri="{BB962C8B-B14F-4D97-AF65-F5344CB8AC3E}">
        <p14:creationId xmlns:p14="http://schemas.microsoft.com/office/powerpoint/2010/main" val="1842164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643250-50CA-44E2-8C79-54D17712893A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4FF388-F4E9-4D6F-9321-6B747A6571E7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BFE642-D40D-41C3-A25D-C57145187381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C5B455-FBB3-48D5-AE31-4747698E77B5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51078</TotalTime>
  <Words>25848</Words>
  <Application>Microsoft Office PowerPoint</Application>
  <PresentationFormat>Widescreen</PresentationFormat>
  <Paragraphs>1676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8" baseType="lpstr">
      <vt:lpstr>Arial</vt:lpstr>
      <vt:lpstr>Consolas</vt:lpstr>
      <vt:lpstr>Courier New</vt:lpstr>
      <vt:lpstr>Segoe UI</vt:lpstr>
      <vt:lpstr>Wingdings</vt:lpstr>
      <vt:lpstr>APS106_PPTX_Theme</vt:lpstr>
      <vt:lpstr>binary search trees.</vt:lpstr>
      <vt:lpstr>This Week’s Content</vt:lpstr>
      <vt:lpstr>Binary Trees</vt:lpstr>
      <vt:lpstr>Binary Search Trees</vt:lpstr>
      <vt:lpstr>Binary Search Trees</vt:lpstr>
      <vt:lpstr>The Binary Search Tree Class</vt:lpstr>
      <vt:lpstr>Let’s try with a 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with an invalid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279</cp:revision>
  <dcterms:created xsi:type="dcterms:W3CDTF">2021-11-03T00:49:37Z</dcterms:created>
  <dcterms:modified xsi:type="dcterms:W3CDTF">2022-04-01T23:58:59Z</dcterms:modified>
</cp:coreProperties>
</file>