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82" r:id="rId4"/>
    <p:sldId id="383" r:id="rId5"/>
    <p:sldId id="385" r:id="rId6"/>
    <p:sldId id="387" r:id="rId7"/>
    <p:sldId id="386" r:id="rId8"/>
    <p:sldId id="362" r:id="rId9"/>
    <p:sldId id="483" r:id="rId10"/>
    <p:sldId id="388" r:id="rId11"/>
    <p:sldId id="484" r:id="rId12"/>
    <p:sldId id="389" r:id="rId13"/>
    <p:sldId id="485" r:id="rId14"/>
    <p:sldId id="390" r:id="rId15"/>
    <p:sldId id="486" r:id="rId16"/>
    <p:sldId id="391" r:id="rId17"/>
    <p:sldId id="487" r:id="rId18"/>
    <p:sldId id="392" r:id="rId19"/>
    <p:sldId id="393" r:id="rId20"/>
    <p:sldId id="394" r:id="rId21"/>
    <p:sldId id="395" r:id="rId22"/>
    <p:sldId id="396" r:id="rId23"/>
    <p:sldId id="397" r:id="rId24"/>
    <p:sldId id="421" r:id="rId25"/>
    <p:sldId id="422" r:id="rId26"/>
    <p:sldId id="423" r:id="rId27"/>
    <p:sldId id="488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24" r:id="rId41"/>
    <p:sldId id="414" r:id="rId42"/>
    <p:sldId id="420" r:id="rId43"/>
    <p:sldId id="416" r:id="rId44"/>
    <p:sldId id="415" r:id="rId45"/>
    <p:sldId id="417" r:id="rId46"/>
    <p:sldId id="489" r:id="rId47"/>
    <p:sldId id="418" r:id="rId48"/>
    <p:sldId id="490" r:id="rId49"/>
    <p:sldId id="419" r:id="rId50"/>
    <p:sldId id="425" r:id="rId51"/>
    <p:sldId id="426" r:id="rId52"/>
    <p:sldId id="428" r:id="rId53"/>
    <p:sldId id="491" r:id="rId54"/>
    <p:sldId id="429" r:id="rId55"/>
    <p:sldId id="430" r:id="rId56"/>
    <p:sldId id="492" r:id="rId57"/>
    <p:sldId id="431" r:id="rId58"/>
    <p:sldId id="432" r:id="rId59"/>
    <p:sldId id="493" r:id="rId60"/>
    <p:sldId id="433" r:id="rId61"/>
    <p:sldId id="434" r:id="rId62"/>
    <p:sldId id="435" r:id="rId63"/>
    <p:sldId id="494" r:id="rId64"/>
    <p:sldId id="436" r:id="rId65"/>
    <p:sldId id="427" r:id="rId66"/>
    <p:sldId id="437" r:id="rId67"/>
    <p:sldId id="438" r:id="rId68"/>
    <p:sldId id="495" r:id="rId69"/>
    <p:sldId id="439" r:id="rId70"/>
    <p:sldId id="440" r:id="rId71"/>
    <p:sldId id="496" r:id="rId72"/>
    <p:sldId id="441" r:id="rId73"/>
    <p:sldId id="442" r:id="rId74"/>
    <p:sldId id="443" r:id="rId75"/>
    <p:sldId id="497" r:id="rId76"/>
    <p:sldId id="444" r:id="rId77"/>
    <p:sldId id="445" r:id="rId78"/>
    <p:sldId id="446" r:id="rId79"/>
    <p:sldId id="480" r:id="rId80"/>
    <p:sldId id="361" r:id="rId81"/>
    <p:sldId id="363" r:id="rId82"/>
    <p:sldId id="364" r:id="rId83"/>
    <p:sldId id="365" r:id="rId84"/>
    <p:sldId id="366" r:id="rId85"/>
    <p:sldId id="367" r:id="rId86"/>
    <p:sldId id="368" r:id="rId87"/>
    <p:sldId id="369" r:id="rId88"/>
    <p:sldId id="370" r:id="rId89"/>
    <p:sldId id="371" r:id="rId90"/>
    <p:sldId id="372" r:id="rId91"/>
    <p:sldId id="373" r:id="rId92"/>
    <p:sldId id="374" r:id="rId93"/>
    <p:sldId id="375" r:id="rId94"/>
    <p:sldId id="376" r:id="rId95"/>
    <p:sldId id="377" r:id="rId96"/>
    <p:sldId id="379" r:id="rId97"/>
    <p:sldId id="380" r:id="rId98"/>
    <p:sldId id="381" r:id="rId99"/>
    <p:sldId id="447" r:id="rId100"/>
    <p:sldId id="481" r:id="rId101"/>
    <p:sldId id="378" r:id="rId102"/>
    <p:sldId id="448" r:id="rId103"/>
    <p:sldId id="498" r:id="rId104"/>
    <p:sldId id="449" r:id="rId105"/>
    <p:sldId id="450" r:id="rId106"/>
    <p:sldId id="454" r:id="rId107"/>
    <p:sldId id="451" r:id="rId108"/>
    <p:sldId id="499" r:id="rId109"/>
    <p:sldId id="500" r:id="rId110"/>
    <p:sldId id="452" r:id="rId111"/>
    <p:sldId id="453" r:id="rId112"/>
    <p:sldId id="455" r:id="rId113"/>
    <p:sldId id="456" r:id="rId114"/>
    <p:sldId id="457" r:id="rId115"/>
    <p:sldId id="458" r:id="rId116"/>
    <p:sldId id="459" r:id="rId117"/>
    <p:sldId id="460" r:id="rId118"/>
    <p:sldId id="461" r:id="rId119"/>
    <p:sldId id="462" r:id="rId120"/>
    <p:sldId id="463" r:id="rId121"/>
    <p:sldId id="464" r:id="rId122"/>
    <p:sldId id="465" r:id="rId123"/>
    <p:sldId id="466" r:id="rId124"/>
    <p:sldId id="467" r:id="rId125"/>
    <p:sldId id="468" r:id="rId126"/>
    <p:sldId id="469" r:id="rId127"/>
    <p:sldId id="470" r:id="rId128"/>
    <p:sldId id="471" r:id="rId129"/>
    <p:sldId id="472" r:id="rId130"/>
    <p:sldId id="473" r:id="rId131"/>
    <p:sldId id="474" r:id="rId132"/>
    <p:sldId id="475" r:id="rId133"/>
    <p:sldId id="476" r:id="rId134"/>
    <p:sldId id="477" r:id="rId135"/>
    <p:sldId id="478" r:id="rId136"/>
    <p:sldId id="479" r:id="rId137"/>
    <p:sldId id="482" r:id="rId138"/>
    <p:sldId id="360" r:id="rId1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82"/>
            <p14:sldId id="383"/>
            <p14:sldId id="385"/>
            <p14:sldId id="387"/>
            <p14:sldId id="386"/>
            <p14:sldId id="362"/>
            <p14:sldId id="483"/>
            <p14:sldId id="388"/>
            <p14:sldId id="484"/>
            <p14:sldId id="389"/>
            <p14:sldId id="485"/>
            <p14:sldId id="390"/>
            <p14:sldId id="486"/>
            <p14:sldId id="391"/>
            <p14:sldId id="487"/>
            <p14:sldId id="392"/>
            <p14:sldId id="393"/>
            <p14:sldId id="394"/>
            <p14:sldId id="395"/>
            <p14:sldId id="396"/>
            <p14:sldId id="397"/>
            <p14:sldId id="421"/>
            <p14:sldId id="422"/>
            <p14:sldId id="423"/>
            <p14:sldId id="488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24"/>
            <p14:sldId id="414"/>
            <p14:sldId id="420"/>
            <p14:sldId id="416"/>
            <p14:sldId id="415"/>
            <p14:sldId id="417"/>
            <p14:sldId id="489"/>
            <p14:sldId id="418"/>
            <p14:sldId id="490"/>
            <p14:sldId id="419"/>
            <p14:sldId id="425"/>
            <p14:sldId id="426"/>
            <p14:sldId id="428"/>
            <p14:sldId id="491"/>
            <p14:sldId id="429"/>
            <p14:sldId id="430"/>
            <p14:sldId id="492"/>
            <p14:sldId id="431"/>
            <p14:sldId id="432"/>
            <p14:sldId id="493"/>
            <p14:sldId id="433"/>
            <p14:sldId id="434"/>
            <p14:sldId id="435"/>
            <p14:sldId id="494"/>
            <p14:sldId id="436"/>
            <p14:sldId id="427"/>
            <p14:sldId id="437"/>
            <p14:sldId id="438"/>
            <p14:sldId id="495"/>
            <p14:sldId id="439"/>
            <p14:sldId id="440"/>
            <p14:sldId id="496"/>
            <p14:sldId id="441"/>
            <p14:sldId id="442"/>
            <p14:sldId id="443"/>
            <p14:sldId id="497"/>
            <p14:sldId id="444"/>
            <p14:sldId id="445"/>
            <p14:sldId id="446"/>
            <p14:sldId id="480"/>
            <p14:sldId id="361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9"/>
            <p14:sldId id="380"/>
            <p14:sldId id="381"/>
            <p14:sldId id="447"/>
            <p14:sldId id="481"/>
            <p14:sldId id="378"/>
            <p14:sldId id="448"/>
            <p14:sldId id="498"/>
            <p14:sldId id="449"/>
            <p14:sldId id="450"/>
            <p14:sldId id="454"/>
            <p14:sldId id="451"/>
            <p14:sldId id="499"/>
            <p14:sldId id="500"/>
            <p14:sldId id="452"/>
            <p14:sldId id="453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2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C66"/>
    <a:srgbClr val="FFFFFF"/>
    <a:srgbClr val="FF5050"/>
    <a:srgbClr val="E00BE5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5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binary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395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node1.cargo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66B7AD-0F47-40AD-B26F-99F6AF667335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E9DEE12-DF39-4AFF-931F-1359AF7D971D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022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Binary Tree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check out the BinaryTree class functionality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BinaryTree Class</a:t>
            </a:r>
          </a:p>
        </p:txBody>
      </p:sp>
    </p:spTree>
    <p:extLst>
      <p:ext uri="{BB962C8B-B14F-4D97-AF65-F5344CB8AC3E}">
        <p14:creationId xmlns:p14="http://schemas.microsoft.com/office/powerpoint/2010/main" val="2845859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085301-C647-40E6-8A1D-BFB1DCF495C5}"/>
              </a:ext>
            </a:extLst>
          </p:cNvPr>
          <p:cNvCxnSpPr>
            <a:cxnSpLocks/>
            <a:stCxn id="47" idx="4"/>
            <a:endCxn id="51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B4FAE5-2CF5-4897-AB22-A810D042BABD}"/>
              </a:ext>
            </a:extLst>
          </p:cNvPr>
          <p:cNvCxnSpPr>
            <a:cxnSpLocks/>
            <a:stCxn id="47" idx="4"/>
            <a:endCxn id="53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44D350-53D2-4434-A736-08E81D01A55A}"/>
              </a:ext>
            </a:extLst>
          </p:cNvPr>
          <p:cNvCxnSpPr>
            <a:cxnSpLocks/>
            <a:stCxn id="49" idx="4"/>
            <a:endCxn id="55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3866BF-A3F3-4B3C-9826-2D46935F36AE}"/>
              </a:ext>
            </a:extLst>
          </p:cNvPr>
          <p:cNvCxnSpPr>
            <a:cxnSpLocks/>
            <a:stCxn id="49" idx="4"/>
            <a:endCxn id="57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ADB795-A763-4C7A-94F1-3DD4F307A6DF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980568-544E-497B-85F2-6BAB74558E9B}"/>
              </a:ext>
            </a:extLst>
          </p:cNvPr>
          <p:cNvCxnSpPr>
            <a:cxnSpLocks/>
            <a:stCxn id="45" idx="4"/>
            <a:endCxn id="49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1B388B2-DC73-417B-B4FA-9F7CFDEFD115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2F76AF-7143-4A97-8795-7E4AD3A642FA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EC56568-F0AD-4DD7-8D7A-265A85EE7722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A62674-275D-48C9-8032-943C2A89D141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1BCD8AF-5C0F-4439-9D65-EB2768740AEF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750A09-CE68-48E6-B5ED-8C3FCD0148B3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57A1723-BE4A-4CD5-840B-67F2F8153880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978150-95D7-49D0-B633-841B81B94B17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3601177-89F5-4EE9-BF72-BAF3B560AFC0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DEF5CE-9BDC-4947-93A5-755BB27CB522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0E64B77-FB28-4A5D-B318-B34ED95CC06A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566F87-145C-4327-B10A-6B1252A940B7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3C0AED2-1BE6-4211-8C31-5D2E66B71D6D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964F30-05C0-4B79-9E2A-A566CE8E75BA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B6EACED7-3E83-41F9-B6A9-1D6ED007C017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E3711B-79D0-4102-9357-650B5420F688}"/>
              </a:ext>
            </a:extLst>
          </p:cNvPr>
          <p:cNvSpPr txBox="1"/>
          <p:nvPr/>
        </p:nvSpPr>
        <p:spPr>
          <a:xfrm>
            <a:off x="7728742" y="139064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63" name="Rectangle 5">
            <a:extLst>
              <a:ext uri="{FF2B5EF4-FFF2-40B4-BE49-F238E27FC236}">
                <a16:creationId xmlns:a16="http://schemas.microsoft.com/office/drawing/2014/main" id="{1BFC4DAE-1D10-4546-9050-5D543D4EC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B215C4C-7EC3-4E05-B883-7B15D55C2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022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7728742" y="139064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B9F0AFB-8DE1-4A5C-B404-98C34F16DD70}"/>
              </a:ext>
            </a:extLst>
          </p:cNvPr>
          <p:cNvSpPr/>
          <p:nvPr/>
        </p:nvSpPr>
        <p:spPr>
          <a:xfrm flipH="1">
            <a:off x="2629096" y="3331481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BEB5F-A1B2-4882-BB57-5C3B33DF3BDD}"/>
              </a:ext>
            </a:extLst>
          </p:cNvPr>
          <p:cNvSpPr txBox="1"/>
          <p:nvPr/>
        </p:nvSpPr>
        <p:spPr>
          <a:xfrm>
            <a:off x="3293840" y="3259723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level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0B8CDC-20D4-4FD8-AA06-BDFB670BC312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CE9E7A53-3BAB-4389-A89C-EBAFB334E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5DDBB1C5-81E5-4E76-9F9C-B74AE0452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4335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7728742" y="139064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2DBE993F-687F-4A68-93E7-08B68B91F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1CD21CDA-8785-4129-B0BD-4D1E1E661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8028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7728742" y="139064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2568970" y="410139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2824A7-5510-49E0-AECA-0D835C93EE85}"/>
              </a:ext>
            </a:extLst>
          </p:cNvPr>
          <p:cNvSpPr txBox="1"/>
          <p:nvPr/>
        </p:nvSpPr>
        <p:spPr>
          <a:xfrm>
            <a:off x="3233714" y="4017843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empty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CC6657-B981-4CEF-96F7-821F15A08A31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4F4158-34AE-421E-9D9E-92FDC3A00FDF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277609-AAB4-4E2D-B83E-2E5CF6158454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2DBE993F-687F-4A68-93E7-08B68B91F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1CD21CDA-8785-4129-B0BD-4D1E1E661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3813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2824A7-5510-49E0-AECA-0D835C93EE85}"/>
              </a:ext>
            </a:extLst>
          </p:cNvPr>
          <p:cNvSpPr txBox="1"/>
          <p:nvPr/>
        </p:nvSpPr>
        <p:spPr>
          <a:xfrm>
            <a:off x="3467344" y="4139165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76819-AA40-47FD-9612-FB8C94DA1BC5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DD2EA2-AC9E-4FCC-87A5-165F8CC62A3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2E3F88-297F-4E55-9A59-60A8A7D72BF9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A2069353-3906-4A71-B509-2DA540BA8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99697225-96D1-48BA-A446-A2FAB85A9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6500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4241445" y="4872230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2824A7-5510-49E0-AECA-0D835C93EE85}"/>
              </a:ext>
            </a:extLst>
          </p:cNvPr>
          <p:cNvSpPr txBox="1"/>
          <p:nvPr/>
        </p:nvSpPr>
        <p:spPr>
          <a:xfrm>
            <a:off x="4900287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76819-AA40-47FD-9612-FB8C94DA1BC5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DD2EA2-AC9E-4FCC-87A5-165F8CC62A3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2E3F88-297F-4E55-9A59-60A8A7D72BF9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A2069353-3906-4A71-B509-2DA540BA8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99697225-96D1-48BA-A446-A2FAB85A9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848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3769228" y="5242878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ED530D41-2A1C-4950-89E9-04025367F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1ADC1085-E695-4080-8DBE-F51A3BE5E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6A11D9-32E1-4D1D-BF0F-FD5B30F425F3}"/>
              </a:ext>
            </a:extLst>
          </p:cNvPr>
          <p:cNvSpPr txBox="1"/>
          <p:nvPr/>
        </p:nvSpPr>
        <p:spPr>
          <a:xfrm>
            <a:off x="4422876" y="51430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623451-A73D-415E-A4B6-8DA391ED3CE3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047FB1-5F60-419E-8959-E549217CF1F8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715670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C2BFB0-33EB-45CB-885C-E032485FD168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A8AF44-44A7-432F-B3B3-9A0B8DED4241}"/>
              </a:ext>
            </a:extLst>
          </p:cNvPr>
          <p:cNvSpPr txBox="1"/>
          <p:nvPr/>
        </p:nvSpPr>
        <p:spPr>
          <a:xfrm>
            <a:off x="5496654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3769228" y="5242878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C62CDB0-468D-4AD9-AD15-F30582FF163C}"/>
              </a:ext>
            </a:extLst>
          </p:cNvPr>
          <p:cNvSpPr/>
          <p:nvPr/>
        </p:nvSpPr>
        <p:spPr>
          <a:xfrm flipH="1">
            <a:off x="4386507" y="5441224"/>
            <a:ext cx="49733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90D69B-9EDC-4F5F-8965-CF731C0D4238}"/>
              </a:ext>
            </a:extLst>
          </p:cNvPr>
          <p:cNvSpPr txBox="1"/>
          <p:nvPr/>
        </p:nvSpPr>
        <p:spPr>
          <a:xfrm>
            <a:off x="4881984" y="5349134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68DE50-5048-4399-BC5E-C947A88E96BA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4C05C3-652E-43FD-BF01-3BFC48B68D70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ED530D41-2A1C-4950-89E9-04025367F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1ADC1085-E695-4080-8DBE-F51A3BE5E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6A11D9-32E1-4D1D-BF0F-FD5B30F425F3}"/>
              </a:ext>
            </a:extLst>
          </p:cNvPr>
          <p:cNvSpPr txBox="1"/>
          <p:nvPr/>
        </p:nvSpPr>
        <p:spPr>
          <a:xfrm>
            <a:off x="4422876" y="51430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55733188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3840480" y="5632235"/>
            <a:ext cx="5871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BC2F177B-7329-49BE-A1F6-30EFB49AF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0BB3541F-1724-4DB8-A5B9-3F3432173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29EB75-1D23-4965-A4B8-30B41A1487E1}"/>
              </a:ext>
            </a:extLst>
          </p:cNvPr>
          <p:cNvSpPr txBox="1"/>
          <p:nvPr/>
        </p:nvSpPr>
        <p:spPr>
          <a:xfrm>
            <a:off x="4422874" y="55323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C7DD49-4628-4E25-82B0-0109626CC10B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5FF6C3-582A-4415-A48C-DEDE3891A2BB}"/>
              </a:ext>
            </a:extLst>
          </p:cNvPr>
          <p:cNvSpPr txBox="1"/>
          <p:nvPr/>
        </p:nvSpPr>
        <p:spPr>
          <a:xfrm>
            <a:off x="5496654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B0F0656-5E7C-415A-B516-3A900E1F2FD0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829376-4889-4B51-ADF5-6CC665968AD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3076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395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node4.cargo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A608DB-27E0-44F1-A84B-8D2D581615F5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03FE1D-DC0E-4C96-82B0-710F9C35B092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0233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C2BFB0-33EB-45CB-885C-E032485FD168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A8AF44-44A7-432F-B3B3-9A0B8DED4241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3840480" y="5632235"/>
            <a:ext cx="5871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C62CDB0-468D-4AD9-AD15-F30582FF163C}"/>
              </a:ext>
            </a:extLst>
          </p:cNvPr>
          <p:cNvSpPr/>
          <p:nvPr/>
        </p:nvSpPr>
        <p:spPr>
          <a:xfrm flipH="1">
            <a:off x="4451357" y="5830581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90D69B-9EDC-4F5F-8965-CF731C0D4238}"/>
              </a:ext>
            </a:extLst>
          </p:cNvPr>
          <p:cNvSpPr txBox="1"/>
          <p:nvPr/>
        </p:nvSpPr>
        <p:spPr>
          <a:xfrm>
            <a:off x="4881984" y="5738491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68DE50-5048-4399-BC5E-C947A88E96BA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4C05C3-652E-43FD-BF01-3BFC48B68D70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48D3A5-14C1-48F1-ABDA-FC1C6FB7A238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CF681C-3775-42B7-BC3A-74884D015435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BC2F177B-7329-49BE-A1F6-30EFB49AF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0BB3541F-1724-4DB8-A5B9-3F3432173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29EB75-1D23-4965-A4B8-30B41A1487E1}"/>
              </a:ext>
            </a:extLst>
          </p:cNvPr>
          <p:cNvSpPr txBox="1"/>
          <p:nvPr/>
        </p:nvSpPr>
        <p:spPr>
          <a:xfrm>
            <a:off x="4422874" y="55323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4462102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C2BFB0-33EB-45CB-885C-E032485FD168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A8AF44-44A7-432F-B3B3-9A0B8DED4241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C62CDB0-468D-4AD9-AD15-F30582FF163C}"/>
              </a:ext>
            </a:extLst>
          </p:cNvPr>
          <p:cNvSpPr/>
          <p:nvPr/>
        </p:nvSpPr>
        <p:spPr>
          <a:xfrm flipH="1">
            <a:off x="2860607" y="6390220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90D69B-9EDC-4F5F-8965-CF731C0D4238}"/>
              </a:ext>
            </a:extLst>
          </p:cNvPr>
          <p:cNvSpPr txBox="1"/>
          <p:nvPr/>
        </p:nvSpPr>
        <p:spPr>
          <a:xfrm>
            <a:off x="3291233" y="6298130"/>
            <a:ext cx="21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to next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68DE50-5048-4399-BC5E-C947A88E96BA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4C05C3-652E-43FD-BF01-3BFC48B68D70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48D3A5-14C1-48F1-ABDA-FC1C6FB7A238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CF681C-3775-42B7-BC3A-74884D015435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86331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EB8BB81-EF65-480D-853A-BAA89B156F51}"/>
              </a:ext>
            </a:extLst>
          </p:cNvPr>
          <p:cNvSpPr/>
          <p:nvPr/>
        </p:nvSpPr>
        <p:spPr>
          <a:xfrm flipH="1">
            <a:off x="2568970" y="410139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0C5244-6DCE-4633-BA6A-4AA033F37722}"/>
              </a:ext>
            </a:extLst>
          </p:cNvPr>
          <p:cNvSpPr txBox="1"/>
          <p:nvPr/>
        </p:nvSpPr>
        <p:spPr>
          <a:xfrm>
            <a:off x="3233714" y="4017843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empty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F893C2-1572-4602-B817-86A72F31CAD5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97D73A-7514-45E9-AABD-7AE1DD3671B8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8092145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5F0D663-E4BF-4C8B-B6B9-EA2374AA6D7A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345587-7F35-48F0-89D9-3CE330C4EB66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7083889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6871129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73B862-8AC7-4512-B9B8-06D93D150920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8F46B1-E706-48BA-AB52-DBFC8C97F841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352949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7083889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6871129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73B862-8AC7-4512-B9B8-06D93D150920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8F46B1-E706-48BA-AB52-DBFC8C97F841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3EFB781-055E-4FDA-852A-EE292CE07C5D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38C77-E3C5-4BCE-8119-D440E61035F7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64247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7083889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6871129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2190DA7-0311-4DED-A95B-AF6A9917BB39}"/>
              </a:ext>
            </a:extLst>
          </p:cNvPr>
          <p:cNvSpPr/>
          <p:nvPr/>
        </p:nvSpPr>
        <p:spPr>
          <a:xfrm flipH="1">
            <a:off x="3769228" y="5242878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8647723-CF8E-41D0-8F33-E2439D8E9472}"/>
              </a:ext>
            </a:extLst>
          </p:cNvPr>
          <p:cNvSpPr/>
          <p:nvPr/>
        </p:nvSpPr>
        <p:spPr>
          <a:xfrm flipH="1">
            <a:off x="4386507" y="5441224"/>
            <a:ext cx="49733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DB0C8B-569F-477E-99A2-293D909B50F8}"/>
              </a:ext>
            </a:extLst>
          </p:cNvPr>
          <p:cNvSpPr txBox="1"/>
          <p:nvPr/>
        </p:nvSpPr>
        <p:spPr>
          <a:xfrm>
            <a:off x="4881984" y="5349134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67FE18-5BE4-4A17-8CEB-7CFF4770E5AE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A6DAEC-37A8-4290-8D06-9E1E09F415EF}"/>
              </a:ext>
            </a:extLst>
          </p:cNvPr>
          <p:cNvSpPr txBox="1"/>
          <p:nvPr/>
        </p:nvSpPr>
        <p:spPr>
          <a:xfrm>
            <a:off x="5496654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11DC5A2-D7B2-4CF5-B831-B339A054BF6C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0246CC-9E4E-430C-8BD3-0C2D8B2BF8D6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458C25-DC23-4251-8A2F-350520131AE2}"/>
              </a:ext>
            </a:extLst>
          </p:cNvPr>
          <p:cNvSpPr txBox="1"/>
          <p:nvPr/>
        </p:nvSpPr>
        <p:spPr>
          <a:xfrm>
            <a:off x="4422876" y="51430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40488600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7083889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6871129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F17406A-34DD-4DCC-99CD-D0E4FFF8651C}"/>
              </a:ext>
            </a:extLst>
          </p:cNvPr>
          <p:cNvSpPr/>
          <p:nvPr/>
        </p:nvSpPr>
        <p:spPr>
          <a:xfrm flipH="1">
            <a:off x="3840480" y="5632235"/>
            <a:ext cx="5871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BA4DB1D-6117-4D23-A0A1-5BDF16D7D514}"/>
              </a:ext>
            </a:extLst>
          </p:cNvPr>
          <p:cNvSpPr/>
          <p:nvPr/>
        </p:nvSpPr>
        <p:spPr>
          <a:xfrm flipH="1">
            <a:off x="4451357" y="5830581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519B5B-E410-4B93-AA8A-E3973D656416}"/>
              </a:ext>
            </a:extLst>
          </p:cNvPr>
          <p:cNvSpPr txBox="1"/>
          <p:nvPr/>
        </p:nvSpPr>
        <p:spPr>
          <a:xfrm>
            <a:off x="4881984" y="5738491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E6ED21-45A1-4EA1-861B-0C0CECE69034}"/>
              </a:ext>
            </a:extLst>
          </p:cNvPr>
          <p:cNvSpPr txBox="1"/>
          <p:nvPr/>
        </p:nvSpPr>
        <p:spPr>
          <a:xfrm>
            <a:off x="4422874" y="55323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7932924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9903792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9691032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491D11F-69AF-4E79-AB19-132EF9901BB0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62DB6A-BCCC-49AC-A04A-25F9F0A699F8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11631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9903792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9691032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300924B-8190-49F5-93DA-ADB4095EDDDD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C02F31-1375-402D-8BDE-D17E0A7EA89D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24636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9903792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9691032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6936097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73D72EDC-A87A-4463-BAFC-3A4578182948}"/>
              </a:ext>
            </a:extLst>
          </p:cNvPr>
          <p:cNvSpPr/>
          <p:nvPr/>
        </p:nvSpPr>
        <p:spPr>
          <a:xfrm flipH="1">
            <a:off x="3769228" y="5242878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0720F1E-38B0-4F31-894C-791C8AC2F971}"/>
              </a:ext>
            </a:extLst>
          </p:cNvPr>
          <p:cNvSpPr/>
          <p:nvPr/>
        </p:nvSpPr>
        <p:spPr>
          <a:xfrm flipH="1">
            <a:off x="4386507" y="5441224"/>
            <a:ext cx="49733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B3F49E-55E3-4C18-A759-7D1BDE82EEA4}"/>
              </a:ext>
            </a:extLst>
          </p:cNvPr>
          <p:cNvSpPr txBox="1"/>
          <p:nvPr/>
        </p:nvSpPr>
        <p:spPr>
          <a:xfrm>
            <a:off x="4881984" y="5349134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2C6701-E952-43E6-9699-ED79A254C3A7}"/>
              </a:ext>
            </a:extLst>
          </p:cNvPr>
          <p:cNvSpPr/>
          <p:nvPr/>
        </p:nvSpPr>
        <p:spPr>
          <a:xfrm>
            <a:off x="6475937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D377D-D3FF-41A4-8406-CC2F4148B69B}"/>
              </a:ext>
            </a:extLst>
          </p:cNvPr>
          <p:cNvSpPr txBox="1"/>
          <p:nvPr/>
        </p:nvSpPr>
        <p:spPr>
          <a:xfrm>
            <a:off x="6646457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0AC275-A95E-4D71-A0C0-5E152BFA139E}"/>
              </a:ext>
            </a:extLst>
          </p:cNvPr>
          <p:cNvSpPr txBox="1"/>
          <p:nvPr/>
        </p:nvSpPr>
        <p:spPr>
          <a:xfrm>
            <a:off x="4422876" y="51430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8130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395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node4.cargo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A608DB-27E0-44F1-A84B-8D2D581615F5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03FE1D-DC0E-4C96-82B0-710F9C35B092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49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9903792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9691032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7655820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2C6701-E952-43E6-9699-ED79A254C3A7}"/>
              </a:ext>
            </a:extLst>
          </p:cNvPr>
          <p:cNvSpPr/>
          <p:nvPr/>
        </p:nvSpPr>
        <p:spPr>
          <a:xfrm>
            <a:off x="6475937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D377D-D3FF-41A4-8406-CC2F4148B69B}"/>
              </a:ext>
            </a:extLst>
          </p:cNvPr>
          <p:cNvSpPr txBox="1"/>
          <p:nvPr/>
        </p:nvSpPr>
        <p:spPr>
          <a:xfrm>
            <a:off x="6646457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96C0A5B-AA27-43CB-9DC1-38D73952A458}"/>
              </a:ext>
            </a:extLst>
          </p:cNvPr>
          <p:cNvSpPr/>
          <p:nvPr/>
        </p:nvSpPr>
        <p:spPr>
          <a:xfrm flipH="1">
            <a:off x="3840480" y="5632235"/>
            <a:ext cx="5871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96EEB29F-DDC0-4641-927F-A4FEF1BACD1E}"/>
              </a:ext>
            </a:extLst>
          </p:cNvPr>
          <p:cNvSpPr/>
          <p:nvPr/>
        </p:nvSpPr>
        <p:spPr>
          <a:xfrm flipH="1">
            <a:off x="4451357" y="5830581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CD024F-4E6A-44D0-B262-FDF497A39925}"/>
              </a:ext>
            </a:extLst>
          </p:cNvPr>
          <p:cNvSpPr txBox="1"/>
          <p:nvPr/>
        </p:nvSpPr>
        <p:spPr>
          <a:xfrm>
            <a:off x="4881984" y="5738491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F87204A-0FFF-42ED-BAA2-FB2E7C090C0B}"/>
              </a:ext>
            </a:extLst>
          </p:cNvPr>
          <p:cNvSpPr/>
          <p:nvPr/>
        </p:nvSpPr>
        <p:spPr>
          <a:xfrm>
            <a:off x="7189609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35C3EB-8095-47A7-859D-EB4E1D09C3A3}"/>
              </a:ext>
            </a:extLst>
          </p:cNvPr>
          <p:cNvSpPr txBox="1"/>
          <p:nvPr/>
        </p:nvSpPr>
        <p:spPr>
          <a:xfrm>
            <a:off x="7360129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9C861E-5931-4C4C-9F6D-8752A57426D2}"/>
              </a:ext>
            </a:extLst>
          </p:cNvPr>
          <p:cNvSpPr txBox="1"/>
          <p:nvPr/>
        </p:nvSpPr>
        <p:spPr>
          <a:xfrm>
            <a:off x="4422874" y="55323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628781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7655820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2C6701-E952-43E6-9699-ED79A254C3A7}"/>
              </a:ext>
            </a:extLst>
          </p:cNvPr>
          <p:cNvSpPr/>
          <p:nvPr/>
        </p:nvSpPr>
        <p:spPr>
          <a:xfrm>
            <a:off x="6475937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D377D-D3FF-41A4-8406-CC2F4148B69B}"/>
              </a:ext>
            </a:extLst>
          </p:cNvPr>
          <p:cNvSpPr txBox="1"/>
          <p:nvPr/>
        </p:nvSpPr>
        <p:spPr>
          <a:xfrm>
            <a:off x="6646457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F87204A-0FFF-42ED-BAA2-FB2E7C090C0B}"/>
              </a:ext>
            </a:extLst>
          </p:cNvPr>
          <p:cNvSpPr/>
          <p:nvPr/>
        </p:nvSpPr>
        <p:spPr>
          <a:xfrm>
            <a:off x="7189609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35C3EB-8095-47A7-859D-EB4E1D09C3A3}"/>
              </a:ext>
            </a:extLst>
          </p:cNvPr>
          <p:cNvSpPr txBox="1"/>
          <p:nvPr/>
        </p:nvSpPr>
        <p:spPr>
          <a:xfrm>
            <a:off x="7360129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88276A02-EA58-49DD-B2F9-3C27239BAFCD}"/>
              </a:ext>
            </a:extLst>
          </p:cNvPr>
          <p:cNvSpPr/>
          <p:nvPr/>
        </p:nvSpPr>
        <p:spPr>
          <a:xfrm flipH="1">
            <a:off x="2860607" y="6390220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B00A6F-B046-4173-A7BD-4DD972C51CE7}"/>
              </a:ext>
            </a:extLst>
          </p:cNvPr>
          <p:cNvSpPr txBox="1"/>
          <p:nvPr/>
        </p:nvSpPr>
        <p:spPr>
          <a:xfrm>
            <a:off x="3291233" y="6298130"/>
            <a:ext cx="21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to next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6876C0-A51A-4506-9928-C20D2BF6EE9F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61948784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395D8F6-D152-4132-A15E-BBA7A4677BD6}"/>
              </a:ext>
            </a:extLst>
          </p:cNvPr>
          <p:cNvSpPr/>
          <p:nvPr/>
        </p:nvSpPr>
        <p:spPr>
          <a:xfrm flipH="1">
            <a:off x="2568970" y="410139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40749D-4EBD-428B-8409-36548B0A8DA3}"/>
              </a:ext>
            </a:extLst>
          </p:cNvPr>
          <p:cNvSpPr txBox="1"/>
          <p:nvPr/>
        </p:nvSpPr>
        <p:spPr>
          <a:xfrm>
            <a:off x="3233714" y="4017843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empty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5525396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2CC71CE-EABB-400E-B4AD-EA2313450F34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ADF80E-E2BF-4274-8DC7-8F6FB131886F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6331270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6118510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77728553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6331270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6118510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A5DAD76-59B4-43D5-B4C0-3D7F72EEAA6F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75FAAD-1AFB-43AF-8A05-AD84098A6D92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001118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6331270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6118510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F3204CD-2EE5-4730-89E5-AC435BEF69EB}"/>
              </a:ext>
            </a:extLst>
          </p:cNvPr>
          <p:cNvSpPr/>
          <p:nvPr/>
        </p:nvSpPr>
        <p:spPr>
          <a:xfrm>
            <a:off x="1166149" y="5236185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171738-BA47-4DFE-AFBF-BDC1763CB5D7}"/>
              </a:ext>
            </a:extLst>
          </p:cNvPr>
          <p:cNvSpPr txBox="1"/>
          <p:nvPr/>
        </p:nvSpPr>
        <p:spPr>
          <a:xfrm>
            <a:off x="284292" y="51363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9ED7EC62-1D3B-46DA-9D26-14014F99A8EB}"/>
              </a:ext>
            </a:extLst>
          </p:cNvPr>
          <p:cNvSpPr/>
          <p:nvPr/>
        </p:nvSpPr>
        <p:spPr>
          <a:xfrm>
            <a:off x="1166149" y="5618828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8338FD-6C8C-43DB-9865-3C54973E7CBF}"/>
              </a:ext>
            </a:extLst>
          </p:cNvPr>
          <p:cNvSpPr txBox="1"/>
          <p:nvPr/>
        </p:nvSpPr>
        <p:spPr>
          <a:xfrm>
            <a:off x="284292" y="55189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05849049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7825389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7612629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3D0C9A5-2EC5-4409-9695-68CABFD58185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86240F-4D52-4A69-9B5B-E5EBE647A260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54760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7825389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7612629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5CD45E8-6758-47E7-ABFD-AC982FBF0ED7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756817-D703-4267-A5E9-2483BFA6CE88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29212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7825389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7612629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B16675F-5FA9-49A4-BCA3-C4F83E42E2E3}"/>
              </a:ext>
            </a:extLst>
          </p:cNvPr>
          <p:cNvSpPr/>
          <p:nvPr/>
        </p:nvSpPr>
        <p:spPr>
          <a:xfrm>
            <a:off x="1166149" y="5236185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77950D-5164-4E91-B563-FE80CC061700}"/>
              </a:ext>
            </a:extLst>
          </p:cNvPr>
          <p:cNvSpPr txBox="1"/>
          <p:nvPr/>
        </p:nvSpPr>
        <p:spPr>
          <a:xfrm>
            <a:off x="284292" y="51363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EA6F427F-80A0-490B-B1CF-93AC0B09ADB4}"/>
              </a:ext>
            </a:extLst>
          </p:cNvPr>
          <p:cNvSpPr/>
          <p:nvPr/>
        </p:nvSpPr>
        <p:spPr>
          <a:xfrm>
            <a:off x="1166149" y="5618828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C4A3AB-780F-4014-912A-6AA5D77ACA0C}"/>
              </a:ext>
            </a:extLst>
          </p:cNvPr>
          <p:cNvSpPr txBox="1"/>
          <p:nvPr/>
        </p:nvSpPr>
        <p:spPr>
          <a:xfrm>
            <a:off x="284292" y="55189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57477036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9140214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8927454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729848F-31DF-4E25-A9E5-3D1A65F278E9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A5BF6A-D905-453A-8472-D8ED1DDF6CEA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2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4461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node2.next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D6E35B-32A3-4D26-B087-85690831B08B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D05BCE-A87E-461C-AD47-5D0A49F05985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133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9140214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8927454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231053C-FF6D-42DE-8029-3D0F2C123FF4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D02772-2F0C-4325-B32C-0561C2B95A01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337801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9140214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8927454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D25512B-0DED-4691-B9A0-28A19331A17D}"/>
              </a:ext>
            </a:extLst>
          </p:cNvPr>
          <p:cNvSpPr/>
          <p:nvPr/>
        </p:nvSpPr>
        <p:spPr>
          <a:xfrm>
            <a:off x="1166149" y="5236185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7DE5F5-2F42-475C-B745-856E3D6241AA}"/>
              </a:ext>
            </a:extLst>
          </p:cNvPr>
          <p:cNvSpPr txBox="1"/>
          <p:nvPr/>
        </p:nvSpPr>
        <p:spPr>
          <a:xfrm>
            <a:off x="284292" y="51363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C433182-BE6A-4D14-A331-175178ED046A}"/>
              </a:ext>
            </a:extLst>
          </p:cNvPr>
          <p:cNvSpPr/>
          <p:nvPr/>
        </p:nvSpPr>
        <p:spPr>
          <a:xfrm>
            <a:off x="1166149" y="5618828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21CB4B-4638-46B6-9743-727123DC8BA5}"/>
              </a:ext>
            </a:extLst>
          </p:cNvPr>
          <p:cNvSpPr txBox="1"/>
          <p:nvPr/>
        </p:nvSpPr>
        <p:spPr>
          <a:xfrm>
            <a:off x="284292" y="55189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5713242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10628351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10415591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9850D30-C7B8-4D25-B988-25116038E1EA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33F5DC-0C1E-48C9-BB05-2F841923E475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26307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10628351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10415591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E0B12CC-54B0-4302-AEE8-5827A43A33A8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ACC3D-2663-44F0-9E4A-9C02BD79F3CB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04010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10628351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10415591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17BA10E-2F41-490B-B226-016614B9E73D}"/>
              </a:ext>
            </a:extLst>
          </p:cNvPr>
          <p:cNvSpPr/>
          <p:nvPr/>
        </p:nvSpPr>
        <p:spPr>
          <a:xfrm>
            <a:off x="1166149" y="5236185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A630A3-1896-435E-B05C-367B34010051}"/>
              </a:ext>
            </a:extLst>
          </p:cNvPr>
          <p:cNvSpPr txBox="1"/>
          <p:nvPr/>
        </p:nvSpPr>
        <p:spPr>
          <a:xfrm>
            <a:off x="284292" y="51363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A14D022-3A6B-4325-ACE1-893A446EFD9B}"/>
              </a:ext>
            </a:extLst>
          </p:cNvPr>
          <p:cNvSpPr/>
          <p:nvPr/>
        </p:nvSpPr>
        <p:spPr>
          <a:xfrm>
            <a:off x="1166149" y="5618828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5B85C2-5C01-4D96-86F4-C6E1F9C59C6E}"/>
              </a:ext>
            </a:extLst>
          </p:cNvPr>
          <p:cNvSpPr txBox="1"/>
          <p:nvPr/>
        </p:nvSpPr>
        <p:spPr>
          <a:xfrm>
            <a:off x="284292" y="55189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28688283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9C1FF20-104E-4D07-9EDF-08AABE05EF1E}"/>
              </a:ext>
            </a:extLst>
          </p:cNvPr>
          <p:cNvSpPr/>
          <p:nvPr/>
        </p:nvSpPr>
        <p:spPr>
          <a:xfrm flipH="1">
            <a:off x="2860607" y="6390220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E532F6-7B00-4D42-88AD-D30C495E4D2D}"/>
              </a:ext>
            </a:extLst>
          </p:cNvPr>
          <p:cNvSpPr txBox="1"/>
          <p:nvPr/>
        </p:nvSpPr>
        <p:spPr>
          <a:xfrm>
            <a:off x="3291233" y="6298130"/>
            <a:ext cx="21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to next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43234D-F823-4F95-9B9E-C4D72782ED99}"/>
              </a:ext>
            </a:extLst>
          </p:cNvPr>
          <p:cNvSpPr txBox="1"/>
          <p:nvPr/>
        </p:nvSpPr>
        <p:spPr>
          <a:xfrm>
            <a:off x="3638981" y="1962210"/>
            <a:ext cx="116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 =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EE9DDB-B662-4CAA-86E5-0CCC9AF9A9ED}"/>
              </a:ext>
            </a:extLst>
          </p:cNvPr>
          <p:cNvSpPr txBox="1"/>
          <p:nvPr/>
        </p:nvSpPr>
        <p:spPr>
          <a:xfrm>
            <a:off x="5557869" y="197026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length = 0</a:t>
            </a:r>
          </a:p>
        </p:txBody>
      </p:sp>
    </p:spTree>
    <p:extLst>
      <p:ext uri="{BB962C8B-B14F-4D97-AF65-F5344CB8AC3E}">
        <p14:creationId xmlns:p14="http://schemas.microsoft.com/office/powerpoint/2010/main" val="153142486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31001" y="365328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43234D-F823-4F95-9B9E-C4D72782ED99}"/>
              </a:ext>
            </a:extLst>
          </p:cNvPr>
          <p:cNvSpPr txBox="1"/>
          <p:nvPr/>
        </p:nvSpPr>
        <p:spPr>
          <a:xfrm>
            <a:off x="3638981" y="1962210"/>
            <a:ext cx="116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 =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EE9DDB-B662-4CAA-86E5-0CCC9AF9A9ED}"/>
              </a:ext>
            </a:extLst>
          </p:cNvPr>
          <p:cNvSpPr txBox="1"/>
          <p:nvPr/>
        </p:nvSpPr>
        <p:spPr>
          <a:xfrm>
            <a:off x="5557869" y="197026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length = 0</a:t>
            </a:r>
          </a:p>
        </p:txBody>
      </p:sp>
    </p:spTree>
    <p:extLst>
      <p:ext uri="{BB962C8B-B14F-4D97-AF65-F5344CB8AC3E}">
        <p14:creationId xmlns:p14="http://schemas.microsoft.com/office/powerpoint/2010/main" val="89860274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level_next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cargo_sum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43234D-F823-4F95-9B9E-C4D72782ED99}"/>
              </a:ext>
            </a:extLst>
          </p:cNvPr>
          <p:cNvSpPr txBox="1"/>
          <p:nvPr/>
        </p:nvSpPr>
        <p:spPr>
          <a:xfrm>
            <a:off x="3842977" y="1826163"/>
            <a:ext cx="3634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Cargo Sum</a:t>
            </a:r>
            <a:r>
              <a:rPr lang="en-US" sz="2400" b="1" dirty="0">
                <a:solidFill>
                  <a:schemeClr val="accent1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You can imagine using the same approach to compute the sum of all cargo in the tree</a:t>
            </a:r>
            <a:r>
              <a:rPr lang="en-US" sz="2400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814D1B71-0D54-490C-8A72-80B666623442}"/>
              </a:ext>
            </a:extLst>
          </p:cNvPr>
          <p:cNvSpPr/>
          <p:nvPr/>
        </p:nvSpPr>
        <p:spPr>
          <a:xfrm rot="1715769">
            <a:off x="3752067" y="3769218"/>
            <a:ext cx="221130" cy="11202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8384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binary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4461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node2.next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node3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D6E35B-32A3-4D26-B087-85690831B08B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D05BCE-A87E-461C-AD47-5D0A49F05985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395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BCE7D4-9F86-4DF1-BB0F-F67119F1D20D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29ED63-6EBF-41E2-A710-8F21B19CF9CB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3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395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BCE7D4-9F86-4DF1-BB0F-F67119F1D20D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29ED63-6EBF-41E2-A710-8F21B19CF9CB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0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5380213" y="1813964"/>
            <a:ext cx="68117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node4.next = Node(3)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1D097F-189D-4A02-97AE-B8C29152FCB7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CA7223-D116-4667-B47A-E33A22C58F65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39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5380213" y="1813964"/>
            <a:ext cx="56869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node4.next = Node(3)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node5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7C5778-9936-4149-BB07-BE1F80427C29}"/>
              </a:ext>
            </a:extLst>
          </p:cNvPr>
          <p:cNvCxnSpPr>
            <a:cxnSpLocks/>
            <a:stCxn id="45" idx="2"/>
          </p:cNvCxnSpPr>
          <p:nvPr/>
        </p:nvCxnSpPr>
        <p:spPr>
          <a:xfrm flipV="1">
            <a:off x="9300332" y="4985107"/>
            <a:ext cx="906252" cy="15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D7C2B9F-FB34-44D7-AE99-96EBEE0BF4DC}"/>
              </a:ext>
            </a:extLst>
          </p:cNvPr>
          <p:cNvSpPr/>
          <p:nvPr/>
        </p:nvSpPr>
        <p:spPr>
          <a:xfrm>
            <a:off x="10310266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9B87CF-2597-43F9-A008-1FCFF421B7E2}"/>
              </a:ext>
            </a:extLst>
          </p:cNvPr>
          <p:cNvCxnSpPr>
            <a:cxnSpLocks/>
            <a:stCxn id="52" idx="0"/>
            <a:endCxn id="52" idx="4"/>
          </p:cNvCxnSpPr>
          <p:nvPr/>
        </p:nvCxnSpPr>
        <p:spPr>
          <a:xfrm>
            <a:off x="10958624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16ADDBF-637D-480D-B3B3-A9CF24AAB858}"/>
              </a:ext>
            </a:extLst>
          </p:cNvPr>
          <p:cNvSpPr txBox="1"/>
          <p:nvPr/>
        </p:nvSpPr>
        <p:spPr>
          <a:xfrm>
            <a:off x="10418719" y="4638296"/>
            <a:ext cx="45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764F9B-1BBA-4E72-B75A-A87080A1F1C1}"/>
              </a:ext>
            </a:extLst>
          </p:cNvPr>
          <p:cNvSpPr txBox="1"/>
          <p:nvPr/>
        </p:nvSpPr>
        <p:spPr>
          <a:xfrm>
            <a:off x="11205438" y="4480721"/>
            <a:ext cx="92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D911DE-77D5-4896-97FE-A106500F22DD}"/>
              </a:ext>
            </a:extLst>
          </p:cNvPr>
          <p:cNvSpPr txBox="1"/>
          <p:nvPr/>
        </p:nvSpPr>
        <p:spPr>
          <a:xfrm>
            <a:off x="10219029" y="589965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“node5”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944FF3-8A61-4ADA-A35B-0B2836B2BC23}"/>
              </a:ext>
            </a:extLst>
          </p:cNvPr>
          <p:cNvCxnSpPr>
            <a:cxnSpLocks/>
          </p:cNvCxnSpPr>
          <p:nvPr/>
        </p:nvCxnSpPr>
        <p:spPr>
          <a:xfrm>
            <a:off x="11201345" y="4985107"/>
            <a:ext cx="828644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F507ECC-EB87-4940-8FB9-00CB6C351D27}"/>
              </a:ext>
            </a:extLst>
          </p:cNvPr>
          <p:cNvSpPr/>
          <p:nvPr/>
        </p:nvSpPr>
        <p:spPr>
          <a:xfrm>
            <a:off x="11188124" y="488368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38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BB7286-A2B2-4082-8007-6F58E11CCA07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8F156CC-7D58-4075-91A9-0D63F659AB4A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12.1</a:t>
            </a:r>
          </a:p>
          <a:p>
            <a:pPr lvl="1"/>
            <a:r>
              <a:rPr lang="en-US" b="1" dirty="0"/>
              <a:t>Linked lists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binary trees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12.2</a:t>
            </a:r>
          </a:p>
          <a:p>
            <a:pPr lvl="1"/>
            <a:r>
              <a:rPr lang="en-US" dirty="0"/>
              <a:t>Binary search trees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20 Questions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9FCED1-123C-4893-9BA7-5B12CEB334BD}"/>
              </a:ext>
            </a:extLst>
          </p:cNvPr>
          <p:cNvSpPr txBox="1"/>
          <p:nvPr/>
        </p:nvSpPr>
        <p:spPr>
          <a:xfrm>
            <a:off x="3337037" y="3134394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12F2A5-EB0E-4FFE-A6EC-C36118544606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D298657-54AF-41CB-8B77-E971E6FFA03C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30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2DA4ED-BF98-4157-BBDC-AD3D68975FDC}"/>
              </a:ext>
            </a:extLst>
          </p:cNvPr>
          <p:cNvSpPr txBox="1"/>
          <p:nvPr/>
        </p:nvSpPr>
        <p:spPr>
          <a:xfrm>
            <a:off x="5282127" y="3134394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head.next.next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46808C-B097-4DA2-84B8-D9033A204C61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45A3997-7FEF-4B06-8B8C-464F70EB337E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9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90DF53-653D-4BB3-8A60-FDF2F8DA1D16}"/>
              </a:ext>
            </a:extLst>
          </p:cNvPr>
          <p:cNvSpPr txBox="1"/>
          <p:nvPr/>
        </p:nvSpPr>
        <p:spPr>
          <a:xfrm>
            <a:off x="7227218" y="3131624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head.next.next.next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1A15EA-E340-4152-87A4-F5BEC18FA182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BF2E34-6D47-491F-A298-C1718584D832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81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>
            <a:solidFill>
              <a:srgbClr val="E00B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379967-64E8-49B1-9E5A-FFC4D52B32DA}"/>
              </a:ext>
            </a:extLst>
          </p:cNvPr>
          <p:cNvSpPr txBox="1"/>
          <p:nvPr/>
        </p:nvSpPr>
        <p:spPr>
          <a:xfrm>
            <a:off x="8543910" y="3042062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E00BE5"/>
                </a:solidFill>
              </a:rPr>
              <a:t>tail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E4D71-CA83-49A8-8712-C061CE415BBF}"/>
              </a:ext>
            </a:extLst>
          </p:cNvPr>
          <p:cNvSpPr txBox="1"/>
          <p:nvPr/>
        </p:nvSpPr>
        <p:spPr>
          <a:xfrm>
            <a:off x="10171130" y="3187821"/>
            <a:ext cx="1710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The tail has a null pointer</a:t>
            </a:r>
            <a:r>
              <a:rPr lang="en-US" sz="2400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1D0782-41F2-4AB2-8A55-DCD7A8B9FA7B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4032EE-9DFA-4A80-9629-AD660F59F5FD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96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Linked List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check out the LinkedList class functionality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LinkedList Class</a:t>
            </a:r>
          </a:p>
        </p:txBody>
      </p:sp>
    </p:spTree>
    <p:extLst>
      <p:ext uri="{BB962C8B-B14F-4D97-AF65-F5344CB8AC3E}">
        <p14:creationId xmlns:p14="http://schemas.microsoft.com/office/powerpoint/2010/main" val="167451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51A2E0-2BC5-4717-88EB-456AD3205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'empty list'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62884-3D5B-4C6F-9E6D-81EFEBDF9075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378C872-97ED-415A-861D-D02B8CC4152E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706AB-634F-46AF-A037-3CCC406C15EB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</p:spTree>
    <p:extLst>
      <p:ext uri="{BB962C8B-B14F-4D97-AF65-F5344CB8AC3E}">
        <p14:creationId xmlns:p14="http://schemas.microsoft.com/office/powerpoint/2010/main" val="352168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226828" y="3027475"/>
            <a:ext cx="5739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add_to_head</a:t>
            </a:r>
            <a:r>
              <a:rPr lang="en-US" sz="4000" b="1" dirty="0">
                <a:solidFill>
                  <a:srgbClr val="FF5050"/>
                </a:solidFill>
              </a:rPr>
              <a:t> </a:t>
            </a:r>
            <a:r>
              <a:rPr lang="en-US" sz="4000" b="1" dirty="0">
                <a:solidFill>
                  <a:srgbClr val="FFFFFF"/>
                </a:solidFill>
              </a:rPr>
              <a:t>method</a:t>
            </a:r>
            <a:r>
              <a:rPr lang="en-US" sz="40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2290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E45B-2550-4D16-929D-89669D672774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BA5B4FE-08D6-4024-991B-67B00E3420F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64129-89C0-43D1-B15C-8D10CEF72EA0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7CFB07-67B1-463F-A046-DA5F2D57F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'empty list'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08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Create 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743CB-EADF-462A-9C3A-4C59D83578B7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E45B-2550-4D16-929D-89669D672774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563BDE-9D56-46C1-8C32-8A68A2623599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954711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83757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8EEE30-AE32-458F-BA22-46F7A836BA0F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67302B-99EC-4B2A-BDB1-5DFC028BBAB5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931C3E-3380-4B6D-A109-38A82D1272AF}"/>
              </a:ext>
            </a:extLst>
          </p:cNvPr>
          <p:cNvSpPr txBox="1"/>
          <p:nvPr/>
        </p:nvSpPr>
        <p:spPr>
          <a:xfrm>
            <a:off x="5076695" y="3333136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BA5B4FE-08D6-4024-991B-67B00E3420F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FFAD144-F602-4FE2-8FBE-FB9A3B6561A9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64129-89C0-43D1-B15C-8D10CEF72EA0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EFF12D-3BF2-4C0F-8232-09E6D10BF4A7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3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Point to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E45B-2550-4D16-929D-89669D672774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D2CAF3-DA85-41B1-82B1-8BA99CD1333B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C8ED94-8A0C-4B53-BBF3-9FE2B5D90444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32D00A0-B313-4A81-A9E0-47EBE886930A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0F40DCB-620B-4081-B914-3DCB16EAA3F7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BE420A-F24B-4D6C-9726-E52C368F08CB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6420E1-6DC8-4D8C-B5E2-DDEC5AE7EA60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122019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E45863-8A44-4B36-818A-91982E8215A3}"/>
              </a:ext>
            </a:extLst>
          </p:cNvPr>
          <p:cNvSpPr txBox="1"/>
          <p:nvPr/>
        </p:nvSpPr>
        <p:spPr>
          <a:xfrm>
            <a:off x="5076695" y="3333136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0694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605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Assign new Node to head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743CB-EADF-462A-9C3A-4C59D83578B7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00208-DF4A-4C95-AD49-39A82CDFA6CD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ECB507-E90B-4DD5-8C34-0B5D7E8C2B46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D251611-10B5-4BA0-AB3E-296D1E339D64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8FA0C-95A0-4F25-91C1-F39AEF3D594D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4CD43C-E915-4B87-9A75-6E22901ED79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69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Increase length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67485C-5510-4183-91F0-D2D26FAE1EC6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A0915-C99B-42ED-9B4C-44AA8AD8C266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575B12-E76C-430D-8CDA-A7CA9D36C45F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568791-03FE-4A02-9CF1-341425424476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5CA349-9B4B-432E-AC83-0E05D48FAE1B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720489FE-F2C3-486D-83B4-E54DA2D7A55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4DF631-0062-4875-B3BC-C9B040DA74DD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8C33F5-4F8C-48E0-9262-27572907390E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291993-FFEB-4F26-96BF-C72019CE4C3B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7C24F2D-B85F-44E0-9181-7A23D54813D4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46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Create Node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563BDE-9D56-46C1-8C32-8A68A2623599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364703-A8F1-490D-984B-371ECD376738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2AFDE8-94FC-4E62-A509-17E512AC9817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11DC5F-8936-459C-93C7-6CCF286BF7D5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860090-BF6C-4FD7-A1CD-493CD508412E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BDBCB2-0EC9-4DCA-B081-855EE6185051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580FF1-159C-490A-AFA1-3D064169466B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6D0E4E-61AD-468C-B650-478E7A983F19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29B8E1-5234-442A-98B5-AC33D23DE47E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node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8570BB5D-FCBD-4F69-BF19-E1A541D6E055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5F3617B2-D775-464C-B031-59D91E6EAE7A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1F2151-ADFC-494F-8FB6-5966C49FA1EA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DF822F-488D-4C5B-9B1C-316AECBE49B8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B444B77-2294-45BB-9940-A438587A97D6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D1026E-9A81-4FBB-8A8F-EEDCD107EFA0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54E912-7EB6-47C1-8328-A0440D087D65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6EF0E93-E5FB-45A4-B3FE-E4F4D8F839C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3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364703-A8F1-490D-984B-371ECD376738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2AFDE8-94FC-4E62-A509-17E512AC9817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E39D4C4-891E-4532-8751-662FF7A7FAD0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F3F158-6AF0-43C5-BE02-4B25B64A5831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Point to head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97CF9A-E28F-4E10-9D46-53F97FE78F52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710945-5DA1-4F14-A9FC-2CF1E0FFDA6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77E9BD-DCA3-4C38-8FB9-CCAD58BCFA10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61E03D-F415-4E4B-A573-C63882DB969E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273A67-B410-4577-A5F6-BDE472CF7AC0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476203BA-B658-4BB5-911A-AB10B7B53834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D98691-AE0F-4F9B-88AE-16D60CEF71F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node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B0E13D-B586-4D3C-86A6-07839E1951F1}"/>
              </a:ext>
            </a:extLst>
          </p:cNvPr>
          <p:cNvCxnSpPr>
            <a:cxnSpLocks/>
          </p:cNvCxnSpPr>
          <p:nvPr/>
        </p:nvCxnSpPr>
        <p:spPr>
          <a:xfrm>
            <a:off x="5777126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861D922B-1FB3-439C-8BAC-BD402108CB8F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F796B9-8089-4413-9D4F-EAB4979F8885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9C573C-C54B-42B7-80DD-416833911586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5A17A9D-DB77-4204-BD03-A927ADD73B49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F5264AC-B205-44D4-87E4-6E85E792A1DB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44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A5361F4-8927-4D7F-9961-2604ED09C821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BE1D30C-00F9-4010-9B25-46C2631D5E71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5967AE-961D-429B-8122-8CB6FF4D33B7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Assign new Node to head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989B24-2E72-42F5-88A1-4987165E9323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EFD7EC6-13F4-4CAA-B7C9-AF2320F95069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D8E2861-15F4-4CB2-815E-96A927407A30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8C37C1-5376-4921-80B9-CAE8F93E2881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0BC334-167E-4BC9-AB3E-94A61186056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5B2994F-2920-4CF2-A124-C5233799E91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35913A-AE32-4BB0-A1E5-3469075B89FE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73A3F39-39B2-46D9-BDBC-E1D87672132C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5ABD10-37B8-4A7F-8C6B-A10E258B997A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F708930-2114-47EB-92EF-705BFA555D4A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0D8F349-0282-4C13-B312-43B2832AFDE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2D1DEFD2-0C2F-4A99-B642-AD0A3A887037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F6ED417-C0A2-4553-B5A8-C6CB16FF47D3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BB16D7-BD6D-497C-8A39-964A45D5AB97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8885489-BBEA-4069-B739-1E72A2DB6CB5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B7E7A5-882F-43DF-B5F8-882975B5EE91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97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CB448214-9AD1-423B-82E9-F06633D86DD9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22FF5B-B50B-4526-8352-834BED735797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Increase length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217955-680A-4260-BED0-2DF6CE6BEB80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03C8E2-5899-4886-9C14-3C3235D05245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3774D0-0F19-4BE1-8106-CD04C0AD6D4E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6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'(7) --&gt; 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07C60C-28FD-41F7-9748-34881A8A9756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9E550F-6378-4481-8679-635BDFBFE463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DE2DF6-6681-4DD5-AAFE-C6895A353956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6776061-498C-4C07-A2DE-7E4D33D71AD9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BDA280-5D52-4BC5-9415-1C385CF5F970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Create Node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21075D0-91BD-43E5-860F-6BD1CF4CDE6C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48A215-54D5-4ED0-8882-F4C5984FAD4E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0C808C-6286-407E-A84B-885765E544FF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E57BC-24CA-49DE-A6B4-0FC1289705C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node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D2F48836-1D9D-460B-9A84-E0C60A9CEB7F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F3BE39-995E-459E-B3E3-CCDE966E0BB8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9C4DAC-5D92-49D3-89DC-6702B1BD564C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32EA75-2517-4233-A24F-41A7AE2F2A35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C88150-D292-46E4-B4B1-04D3ABF6FF03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7913BFF-8B10-4BD8-9103-F224016A90B5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CAA882-AD4C-4E52-A113-09DD1945449E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61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'(7) --&gt; 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07C60C-28FD-41F7-9748-34881A8A9756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9E550F-6378-4481-8679-635BDFBFE463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DE2DF6-6681-4DD5-AAFE-C6895A353956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48A215-54D5-4ED0-8882-F4C5984FAD4E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0C808C-6286-407E-A84B-885765E544FF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E57BC-24CA-49DE-A6B4-0FC1289705C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node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D2F48836-1D9D-460B-9A84-E0C60A9CEB7F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6172F70-D3DC-40EA-B3DE-C452CF3D69CB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7FA46C-D8FA-4201-AEEA-CE01BFB2F74A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Point to head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7EFBE0-520A-48BB-A1B3-89B82B6DB72E}"/>
              </a:ext>
            </a:extLst>
          </p:cNvPr>
          <p:cNvCxnSpPr>
            <a:cxnSpLocks/>
          </p:cNvCxnSpPr>
          <p:nvPr/>
        </p:nvCxnSpPr>
        <p:spPr>
          <a:xfrm>
            <a:off x="5777126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BCAA882-AD4C-4E52-A113-09DD1945449E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1FE8D55-0131-409D-AE2E-DAB0B2C4C1C2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72B7A7-E7B3-4B38-8DB6-7F05C734BE13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FE3584E-B223-4CC5-93F8-4160D6F138F4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2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'(7) --&gt; 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6591579-DD71-4434-B22E-E609DE9490CB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D32DD1-B009-4CDF-A385-9E0EBFAA6578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Assign new Node to head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EB788D-A6B1-45BD-82A2-0703A6E9DB5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9C9B85-A8DB-4308-ACB1-7EE0F12ED133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8FF095-B725-4C21-8EEB-EC695DB3F71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70BBB8-5A9F-4DDD-BAE2-E9A112961DC5}"/>
              </a:ext>
            </a:extLst>
          </p:cNvPr>
          <p:cNvSpPr txBox="1"/>
          <p:nvPr/>
        </p:nvSpPr>
        <p:spPr>
          <a:xfrm>
            <a:off x="8525908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5BB4D9-B0AC-4375-96C1-8737D5C4D6FB}"/>
              </a:ext>
            </a:extLst>
          </p:cNvPr>
          <p:cNvSpPr txBox="1"/>
          <p:nvPr/>
        </p:nvSpPr>
        <p:spPr>
          <a:xfrm>
            <a:off x="9371816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16BF50-05C4-4715-85BC-C8A97BA91D9A}"/>
              </a:ext>
            </a:extLst>
          </p:cNvPr>
          <p:cNvSpPr/>
          <p:nvPr/>
        </p:nvSpPr>
        <p:spPr>
          <a:xfrm>
            <a:off x="10763389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313459-8BC9-43DB-97EC-F31B13213101}"/>
              </a:ext>
            </a:extLst>
          </p:cNvPr>
          <p:cNvCxnSpPr>
            <a:cxnSpLocks/>
          </p:cNvCxnSpPr>
          <p:nvPr/>
        </p:nvCxnSpPr>
        <p:spPr>
          <a:xfrm>
            <a:off x="11188820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D305E6-ECDD-430E-ACBD-E38F7CAAA1D3}"/>
              </a:ext>
            </a:extLst>
          </p:cNvPr>
          <p:cNvSpPr txBox="1"/>
          <p:nvPr/>
        </p:nvSpPr>
        <p:spPr>
          <a:xfrm>
            <a:off x="10797366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C904E9-D5B8-4D37-AA80-B4CC20A36988}"/>
              </a:ext>
            </a:extLst>
          </p:cNvPr>
          <p:cNvSpPr txBox="1"/>
          <p:nvPr/>
        </p:nvSpPr>
        <p:spPr>
          <a:xfrm>
            <a:off x="10389994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2CF8BB-0B47-4F91-8336-4E24470C3E74}"/>
              </a:ext>
            </a:extLst>
          </p:cNvPr>
          <p:cNvSpPr txBox="1"/>
          <p:nvPr/>
        </p:nvSpPr>
        <p:spPr>
          <a:xfrm>
            <a:off x="11235902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990BE9-C5E7-423C-9A30-8D75A0947E14}"/>
              </a:ext>
            </a:extLst>
          </p:cNvPr>
          <p:cNvCxnSpPr>
            <a:cxnSpLocks/>
          </p:cNvCxnSpPr>
          <p:nvPr/>
        </p:nvCxnSpPr>
        <p:spPr>
          <a:xfrm>
            <a:off x="9505520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4AB243E-9E42-4194-820F-ED6D38A4CC9C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5B2F4B-268B-42EE-8983-B67C519AA7DF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7817F8-5E01-4D69-A286-08516A99A01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F26FE0A-1B96-4BE9-A61B-56A949D72B02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1AB6C-EC63-483F-AC76-44FFBBFCBC4C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D02D39-ECB6-4E24-8683-8BF396D6323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7B1B79-612B-4F40-A401-59428471B88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1CEC0765-2C58-4FA4-9F75-3B4407CFBDE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476EB0-2153-4F01-8DA3-61E569AF9E31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B281B6-0ED8-4636-8AC7-AB4E6E2A126F}"/>
              </a:ext>
            </a:extLst>
          </p:cNvPr>
          <p:cNvSpPr txBox="1"/>
          <p:nvPr/>
        </p:nvSpPr>
        <p:spPr>
          <a:xfrm>
            <a:off x="11278256" y="527458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EC2147A-6E91-47EF-BA99-89F97BEFF47F}"/>
              </a:ext>
            </a:extLst>
          </p:cNvPr>
          <p:cNvCxnSpPr>
            <a:cxnSpLocks/>
            <a:stCxn id="62" idx="2"/>
          </p:cNvCxnSpPr>
          <p:nvPr/>
        </p:nvCxnSpPr>
        <p:spPr>
          <a:xfrm flipV="1">
            <a:off x="11294893" y="5770887"/>
            <a:ext cx="796818" cy="923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0D24FB6-B61D-4CB4-9D57-D05CCD2498CE}"/>
              </a:ext>
            </a:extLst>
          </p:cNvPr>
          <p:cNvSpPr/>
          <p:nvPr/>
        </p:nvSpPr>
        <p:spPr>
          <a:xfrm>
            <a:off x="11294893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26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'(7) --&gt; 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EB788D-A6B1-45BD-82A2-0703A6E9DB5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9C9B85-A8DB-4308-ACB1-7EE0F12ED133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8FF095-B725-4C21-8EEB-EC695DB3F71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70BBB8-5A9F-4DDD-BAE2-E9A112961DC5}"/>
              </a:ext>
            </a:extLst>
          </p:cNvPr>
          <p:cNvSpPr txBox="1"/>
          <p:nvPr/>
        </p:nvSpPr>
        <p:spPr>
          <a:xfrm>
            <a:off x="8525908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5BB4D9-B0AC-4375-96C1-8737D5C4D6FB}"/>
              </a:ext>
            </a:extLst>
          </p:cNvPr>
          <p:cNvSpPr txBox="1"/>
          <p:nvPr/>
        </p:nvSpPr>
        <p:spPr>
          <a:xfrm>
            <a:off x="9371816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16BF50-05C4-4715-85BC-C8A97BA91D9A}"/>
              </a:ext>
            </a:extLst>
          </p:cNvPr>
          <p:cNvSpPr/>
          <p:nvPr/>
        </p:nvSpPr>
        <p:spPr>
          <a:xfrm>
            <a:off x="10763389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313459-8BC9-43DB-97EC-F31B13213101}"/>
              </a:ext>
            </a:extLst>
          </p:cNvPr>
          <p:cNvCxnSpPr>
            <a:cxnSpLocks/>
          </p:cNvCxnSpPr>
          <p:nvPr/>
        </p:nvCxnSpPr>
        <p:spPr>
          <a:xfrm>
            <a:off x="11188820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D305E6-ECDD-430E-ACBD-E38F7CAAA1D3}"/>
              </a:ext>
            </a:extLst>
          </p:cNvPr>
          <p:cNvSpPr txBox="1"/>
          <p:nvPr/>
        </p:nvSpPr>
        <p:spPr>
          <a:xfrm>
            <a:off x="10797366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C904E9-D5B8-4D37-AA80-B4CC20A36988}"/>
              </a:ext>
            </a:extLst>
          </p:cNvPr>
          <p:cNvSpPr txBox="1"/>
          <p:nvPr/>
        </p:nvSpPr>
        <p:spPr>
          <a:xfrm>
            <a:off x="10389994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2CF8BB-0B47-4F91-8336-4E24470C3E74}"/>
              </a:ext>
            </a:extLst>
          </p:cNvPr>
          <p:cNvSpPr txBox="1"/>
          <p:nvPr/>
        </p:nvSpPr>
        <p:spPr>
          <a:xfrm>
            <a:off x="11235902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990BE9-C5E7-423C-9A30-8D75A0947E14}"/>
              </a:ext>
            </a:extLst>
          </p:cNvPr>
          <p:cNvCxnSpPr>
            <a:cxnSpLocks/>
          </p:cNvCxnSpPr>
          <p:nvPr/>
        </p:nvCxnSpPr>
        <p:spPr>
          <a:xfrm>
            <a:off x="9505520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4AB243E-9E42-4194-820F-ED6D38A4CC9C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5B2F4B-268B-42EE-8983-B67C519AA7DF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7817F8-5E01-4D69-A286-08516A99A01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F26FE0A-1B96-4BE9-A61B-56A949D72B02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1AB6C-EC63-483F-AC76-44FFBBFCBC4C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D02D39-ECB6-4E24-8683-8BF396D6323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7B1B79-612B-4F40-A401-59428471B88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1CEC0765-2C58-4FA4-9F75-3B4407CFBDE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1764501-5890-4EAB-BCE6-49998E557781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81CD36-C042-4710-B662-B0DC66308B96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Increase length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FF84A9-CAD0-4DAF-B734-398480BBA4A2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CBFBE9-4903-46FA-9883-E90212AD09D0}"/>
              </a:ext>
            </a:extLst>
          </p:cNvPr>
          <p:cNvSpPr txBox="1"/>
          <p:nvPr/>
        </p:nvSpPr>
        <p:spPr>
          <a:xfrm>
            <a:off x="11278256" y="527458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AEC2FA-EA22-42D1-B08E-6F1C6AE749B7}"/>
              </a:ext>
            </a:extLst>
          </p:cNvPr>
          <p:cNvCxnSpPr>
            <a:cxnSpLocks/>
          </p:cNvCxnSpPr>
          <p:nvPr/>
        </p:nvCxnSpPr>
        <p:spPr>
          <a:xfrm flipV="1">
            <a:off x="11294893" y="5770887"/>
            <a:ext cx="796818" cy="923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0D24FB6-B61D-4CB4-9D57-D05CCD2498CE}"/>
              </a:ext>
            </a:extLst>
          </p:cNvPr>
          <p:cNvSpPr/>
          <p:nvPr/>
        </p:nvSpPr>
        <p:spPr>
          <a:xfrm>
            <a:off x="11294893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3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9D9186-82CF-4348-9FE5-421EF0EBD971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6CA8D4-3834-4A31-8B90-E011EAA44F2D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6B1F16-037D-4EE1-B12A-7A17D3DFDCE4}"/>
              </a:ext>
            </a:extLst>
          </p:cNvPr>
          <p:cNvSpPr txBox="1"/>
          <p:nvPr/>
        </p:nvSpPr>
        <p:spPr>
          <a:xfrm>
            <a:off x="3905372" y="3547840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Check out this node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2B110-9368-4F3D-B62E-29CDE1A2C247}"/>
              </a:ext>
            </a:extLst>
          </p:cNvPr>
          <p:cNvCxnSpPr>
            <a:cxnSpLocks/>
          </p:cNvCxnSpPr>
          <p:nvPr/>
        </p:nvCxnSpPr>
        <p:spPr>
          <a:xfrm flipH="1">
            <a:off x="2642911" y="3970266"/>
            <a:ext cx="1197569" cy="61943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672468-AF06-4FBD-84E5-B17AFCB4E6B5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</p:spTree>
    <p:extLst>
      <p:ext uri="{BB962C8B-B14F-4D97-AF65-F5344CB8AC3E}">
        <p14:creationId xmlns:p14="http://schemas.microsoft.com/office/powerpoint/2010/main" val="422996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150138" y="3027475"/>
            <a:ext cx="5905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add_to_tail </a:t>
            </a:r>
            <a:r>
              <a:rPr lang="en-US" sz="4000" b="1" dirty="0">
                <a:solidFill>
                  <a:srgbClr val="FFFFFF"/>
                </a:solidFill>
              </a:rPr>
              <a:t>method</a:t>
            </a:r>
            <a:r>
              <a:rPr lang="en-US" sz="40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9956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612FD5-47FD-40C4-8BC6-EA17FD2F1C3F}"/>
              </a:ext>
            </a:extLst>
          </p:cNvPr>
          <p:cNvSpPr txBox="1"/>
          <p:nvPr/>
        </p:nvSpPr>
        <p:spPr>
          <a:xfrm>
            <a:off x="4703199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BDF6DB-E43C-4DAA-A7BB-724D7E605ABA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0A5A6F8-58AF-48CC-8AA5-5F6C2F69B872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4F3E7E-C4B4-429A-9684-7EE1F1355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98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1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612FD5-47FD-40C4-8BC6-EA17FD2F1C3F}"/>
              </a:ext>
            </a:extLst>
          </p:cNvPr>
          <p:cNvSpPr txBox="1"/>
          <p:nvPr/>
        </p:nvSpPr>
        <p:spPr>
          <a:xfrm>
            <a:off x="4703199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BDF6DB-E43C-4DAA-A7BB-724D7E605ABA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0A5A6F8-58AF-48CC-8AA5-5F6C2F69B872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504A44-E31C-4DC6-810F-6E9EE04D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1A16DC-12EA-4C43-A6A3-8421FACB5B8A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0AB0F8C-664B-498B-9332-302BE3ED9490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CA5FE3-7A30-49FD-8E8E-10A2BC2A38F6}"/>
              </a:ext>
            </a:extLst>
          </p:cNvPr>
          <p:cNvSpPr txBox="1"/>
          <p:nvPr/>
        </p:nvSpPr>
        <p:spPr>
          <a:xfrm>
            <a:off x="5460023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B36E770-2901-4845-9424-F251863E8E1D}"/>
              </a:ext>
            </a:extLst>
          </p:cNvPr>
          <p:cNvSpPr/>
          <p:nvPr/>
        </p:nvSpPr>
        <p:spPr>
          <a:xfrm flipH="1">
            <a:off x="2269563" y="4619193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2C19B-BF53-4DCC-8194-0EEC8F6773C4}"/>
              </a:ext>
            </a:extLst>
          </p:cNvPr>
          <p:cNvSpPr txBox="1"/>
          <p:nvPr/>
        </p:nvSpPr>
        <p:spPr>
          <a:xfrm>
            <a:off x="2797493" y="450206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Set </a:t>
            </a:r>
            <a:r>
              <a:rPr lang="en-US" b="1" dirty="0">
                <a:solidFill>
                  <a:srgbClr val="E00BE5"/>
                </a:solidFill>
              </a:rPr>
              <a:t>on</a:t>
            </a:r>
            <a:r>
              <a:rPr lang="en-US" b="1" dirty="0">
                <a:solidFill>
                  <a:srgbClr val="FFFFFF"/>
                </a:solidFill>
              </a:rPr>
              <a:t> position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A25E8-E4CF-4613-ACD6-06BE97E27E6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F16CBD-7F44-4D81-971B-FB7DB0EBF9AE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AACA93-F757-4D50-9D1C-995467A5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9965C4-9BB9-4173-A0E3-9705FAF6A76A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B5719C7-33CD-4702-8D6F-0AD25E604C68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48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5460023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7319128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6783448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D7873-B9CA-4A20-9121-3E20E0625663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3303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6B680B-23CC-4B6F-8948-6DB3CF6A4A34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7D8C942-20CB-46B3-80F8-4C79852ED118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FD40357-E58E-48AC-8EAF-9447208E5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A5010D-66C1-489B-A461-8D02D09CA6A6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2E455815-11C2-4649-A7AE-644EA451163B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43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7328964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733602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919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865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FCE2AC2-D0FC-4183-A391-E2514920C038}"/>
              </a:ext>
            </a:extLst>
          </p:cNvPr>
          <p:cNvSpPr/>
          <p:nvPr/>
        </p:nvSpPr>
        <p:spPr>
          <a:xfrm flipH="1">
            <a:off x="2424237" y="5235571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1DA404-41B6-4960-A843-CB4C34ECC9E3}"/>
              </a:ext>
            </a:extLst>
          </p:cNvPr>
          <p:cNvSpPr txBox="1"/>
          <p:nvPr/>
        </p:nvSpPr>
        <p:spPr>
          <a:xfrm>
            <a:off x="3451108" y="516405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5C7896-6366-4858-9AA8-887E9F34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053043-D4D1-4422-A2EE-71A2EB415145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FF74312-8065-4828-8810-96D6361D5E33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79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7328964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733602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919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865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5C7896-6366-4858-9AA8-887E9F34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053043-D4D1-4422-A2EE-71A2EB415145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FF74312-8065-4828-8810-96D6361D5E33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79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91931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92002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FCE2AC2-D0FC-4183-A391-E2514920C038}"/>
              </a:ext>
            </a:extLst>
          </p:cNvPr>
          <p:cNvSpPr/>
          <p:nvPr/>
        </p:nvSpPr>
        <p:spPr>
          <a:xfrm flipH="1">
            <a:off x="2424237" y="5235571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1DA404-41B6-4960-A843-CB4C34ECC9E3}"/>
              </a:ext>
            </a:extLst>
          </p:cNvPr>
          <p:cNvSpPr txBox="1"/>
          <p:nvPr/>
        </p:nvSpPr>
        <p:spPr>
          <a:xfrm>
            <a:off x="3451108" y="516405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B7EE56-8AD8-47F6-A6C3-A449AA4A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1E484BD-413E-404E-8AE6-5CFE262DCC5D}"/>
              </a:ext>
            </a:extLst>
          </p:cNvPr>
          <p:cNvSpPr/>
          <p:nvPr/>
        </p:nvSpPr>
        <p:spPr>
          <a:xfrm>
            <a:off x="1085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AF8220-5E3F-4407-B4D8-649B70963075}"/>
              </a:ext>
            </a:extLst>
          </p:cNvPr>
          <p:cNvSpPr txBox="1"/>
          <p:nvPr/>
        </p:nvSpPr>
        <p:spPr>
          <a:xfrm>
            <a:off x="1031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9607A-4FA0-4CBD-AF1E-5C68ED8888C9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D270B40-EE42-45F2-BC00-21A34DCC72C9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38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91931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92002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B7EE56-8AD8-47F6-A6C3-A449AA4A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1E484BD-413E-404E-8AE6-5CFE262DCC5D}"/>
              </a:ext>
            </a:extLst>
          </p:cNvPr>
          <p:cNvSpPr/>
          <p:nvPr/>
        </p:nvSpPr>
        <p:spPr>
          <a:xfrm>
            <a:off x="1085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AF8220-5E3F-4407-B4D8-649B70963075}"/>
              </a:ext>
            </a:extLst>
          </p:cNvPr>
          <p:cNvSpPr txBox="1"/>
          <p:nvPr/>
        </p:nvSpPr>
        <p:spPr>
          <a:xfrm>
            <a:off x="1031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9607A-4FA0-4CBD-AF1E-5C68ED8888C9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D270B40-EE42-45F2-BC00-21A34DCC72C9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542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91931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92002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1085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1031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1B26096-F679-48D9-95EA-DB62E6144F5D}"/>
              </a:ext>
            </a:extLst>
          </p:cNvPr>
          <p:cNvSpPr/>
          <p:nvPr/>
        </p:nvSpPr>
        <p:spPr>
          <a:xfrm flipH="1">
            <a:off x="2872938" y="5619737"/>
            <a:ext cx="312714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50D5D2-1FE1-4E74-85D3-C93905463A39}"/>
              </a:ext>
            </a:extLst>
          </p:cNvPr>
          <p:cNvSpPr txBox="1"/>
          <p:nvPr/>
        </p:nvSpPr>
        <p:spPr>
          <a:xfrm>
            <a:off x="3200293" y="5502605"/>
            <a:ext cx="178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new node to tail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45F280C-6F46-4C83-8353-D2C4AF200994}"/>
              </a:ext>
            </a:extLst>
          </p:cNvPr>
          <p:cNvSpPr/>
          <p:nvPr/>
        </p:nvSpPr>
        <p:spPr>
          <a:xfrm>
            <a:off x="10732605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4F5F54-3988-4729-9BB5-1B62B4AF00C1}"/>
              </a:ext>
            </a:extLst>
          </p:cNvPr>
          <p:cNvCxnSpPr>
            <a:cxnSpLocks/>
          </p:cNvCxnSpPr>
          <p:nvPr/>
        </p:nvCxnSpPr>
        <p:spPr>
          <a:xfrm>
            <a:off x="11158036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A6C0A75-7B58-4D23-8A2D-DEF01C014F22}"/>
              </a:ext>
            </a:extLst>
          </p:cNvPr>
          <p:cNvSpPr txBox="1"/>
          <p:nvPr/>
        </p:nvSpPr>
        <p:spPr>
          <a:xfrm>
            <a:off x="1076658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C291D0-8814-45FA-B658-B4C5BF0D748A}"/>
              </a:ext>
            </a:extLst>
          </p:cNvPr>
          <p:cNvSpPr txBox="1"/>
          <p:nvPr/>
        </p:nvSpPr>
        <p:spPr>
          <a:xfrm>
            <a:off x="10359210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854F46-9DDD-436E-AE94-20C0D1CAE250}"/>
              </a:ext>
            </a:extLst>
          </p:cNvPr>
          <p:cNvSpPr txBox="1"/>
          <p:nvPr/>
        </p:nvSpPr>
        <p:spPr>
          <a:xfrm>
            <a:off x="11205118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09E849-E3BA-4CA0-ACC8-FFFB3311F3DA}"/>
              </a:ext>
            </a:extLst>
          </p:cNvPr>
          <p:cNvSpPr txBox="1"/>
          <p:nvPr/>
        </p:nvSpPr>
        <p:spPr>
          <a:xfrm>
            <a:off x="11210791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10E6CF-B45A-4B4F-BAC5-D0E784C58574}"/>
              </a:ext>
            </a:extLst>
          </p:cNvPr>
          <p:cNvCxnSpPr>
            <a:cxnSpLocks/>
          </p:cNvCxnSpPr>
          <p:nvPr/>
        </p:nvCxnSpPr>
        <p:spPr>
          <a:xfrm flipV="1">
            <a:off x="11264109" y="5788273"/>
            <a:ext cx="743621" cy="57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0FAE8B5-763B-4A63-9A82-DD4420E41BA8}"/>
              </a:ext>
            </a:extLst>
          </p:cNvPr>
          <p:cNvSpPr/>
          <p:nvPr/>
        </p:nvSpPr>
        <p:spPr>
          <a:xfrm>
            <a:off x="11264109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B3D9C5-29C1-4CAC-913B-70FA0E9C8D77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55BD47-00D6-4E41-AB5E-D838541D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80934-87A1-4F2E-A95C-086E4EBD33D4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2F1CBFE5-7942-432B-838E-478429C89595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7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9D9186-82CF-4348-9FE5-421EF0EBD971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6CA8D4-3834-4A31-8B90-E011EAA44F2D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0FABC2-1FD4-4B28-B39E-63A12348A3E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6B4F97-016A-4790-B620-E35EE408AD65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6A1617-FD2A-4F57-821D-2BF6F8BE9BEE}"/>
              </a:ext>
            </a:extLst>
          </p:cNvPr>
          <p:cNvCxnSpPr>
            <a:cxnSpLocks/>
            <a:stCxn id="11" idx="0"/>
            <a:endCxn id="1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60FDB0-8902-41C9-A0B3-C97CE7B8E255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DBADCC0-14E5-4CF7-A3F9-2FD95B72C7EB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2B0EF6-8D8C-4F4C-AE65-AC8C1F2C1E52}"/>
              </a:ext>
            </a:extLst>
          </p:cNvPr>
          <p:cNvCxnSpPr>
            <a:cxnSpLocks/>
            <a:stCxn id="15" idx="0"/>
            <a:endCxn id="1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29F2FFE-F887-4D42-805B-47767A036BF3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DC4F2D-B59F-4071-9F2B-71A7D3537E29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51EE57-0EE4-43C5-AD33-DAA27003D967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A89BC18-2B74-4C3F-86B3-6E407E928A1A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B78935-96CA-4167-A68D-C37925F2114B}"/>
              </a:ext>
            </a:extLst>
          </p:cNvPr>
          <p:cNvCxnSpPr>
            <a:cxnSpLocks/>
            <a:stCxn id="23" idx="0"/>
            <a:endCxn id="23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87554E3-39FC-46FB-8653-AE4163ECB2B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5292285" y="2059193"/>
            <a:ext cx="3958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Connect a bunch of these together and we have a linked list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FA3F29-5F60-4F56-9FBC-843C9B354425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BC5805-05EE-42C3-832D-9ED656130A2D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C1E450-F6BE-4A64-BA84-068F484C37F4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97FF9-A9C8-462D-BACE-5DEE3B6C31BC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79A741-F9D4-4A75-9239-7C454E69996D}"/>
              </a:ext>
            </a:extLst>
          </p:cNvPr>
          <p:cNvCxnSpPr>
            <a:cxnSpLocks/>
          </p:cNvCxnSpPr>
          <p:nvPr/>
        </p:nvCxnSpPr>
        <p:spPr>
          <a:xfrm>
            <a:off x="9300332" y="498427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BE5174D-221A-4571-B58A-B4BE73CC15C0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98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020352" y="3027475"/>
            <a:ext cx="6213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get_at_index </a:t>
            </a:r>
            <a:r>
              <a:rPr lang="en-US" sz="4000" b="1" dirty="0">
                <a:solidFill>
                  <a:srgbClr val="FFFFFF"/>
                </a:solidFill>
              </a:rPr>
              <a:t>method</a:t>
            </a:r>
            <a:r>
              <a:rPr lang="en-US" sz="40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8566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3853696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linked_list.get_at_index(3)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1163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6CE9C6-61A7-4E18-BAFE-354C6CDB2CE3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F6160101-AA66-4F35-85E7-21C5FBEE5950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385110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3D68069F-C2D5-4399-8162-3AE86AEA6D91}"/>
              </a:ext>
            </a:extLst>
          </p:cNvPr>
          <p:cNvSpPr/>
          <p:nvPr/>
        </p:nvSpPr>
        <p:spPr>
          <a:xfrm flipH="1">
            <a:off x="2256026" y="4237949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260058-A7C8-48D8-8851-3C1FD265C662}"/>
              </a:ext>
            </a:extLst>
          </p:cNvPr>
          <p:cNvSpPr txBox="1"/>
          <p:nvPr/>
        </p:nvSpPr>
        <p:spPr>
          <a:xfrm>
            <a:off x="2551225" y="411487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Set </a:t>
            </a:r>
            <a:r>
              <a:rPr lang="en-US" b="1" dirty="0">
                <a:solidFill>
                  <a:srgbClr val="E00BE5"/>
                </a:solidFill>
              </a:rPr>
              <a:t>on</a:t>
            </a:r>
            <a:r>
              <a:rPr lang="en-US" b="1" dirty="0">
                <a:solidFill>
                  <a:srgbClr val="FFFFFF"/>
                </a:solidFill>
              </a:rPr>
              <a:t> position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C58EDA1-B8A0-43BF-AC55-2EDAFF095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061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6CE9C6-61A7-4E18-BAFE-354C6CDB2CE3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F6160101-AA66-4F35-85E7-21C5FBEE5950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385110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C58EDA1-B8A0-43BF-AC55-2EDAFF095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025E57D2-080E-4C48-9885-67F57F46F76B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D18A2-84E3-4A04-B1A9-2A26AC9A23D8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582218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6679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6624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541443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C64F87A-CB93-4287-A2A5-EDD0B4CF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877D47-D907-43C9-800B-4363B238EC1B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AF29FA01-9B6F-4CF7-B5AC-9BC1CBB03E03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92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6679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6624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541443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Update index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8E6982-2FE1-4347-8E80-DB48219F5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76318D-78E9-41F6-807D-F02CE358F6A7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09BEB3A5-1F1D-4C6F-ABC9-FBDB613AE4D6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386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6679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6624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541443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8E6982-2FE1-4347-8E80-DB48219F5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76318D-78E9-41F6-807D-F02CE358F6A7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09BEB3A5-1F1D-4C6F-ABC9-FBDB613AE4D6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7635729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763517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6895167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1A72EC-502E-4945-AC5C-2A3915E0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8789DC-F506-4A38-9DB1-94107883307E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4912CCBB-7A2B-44DB-9F81-2933E2175551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385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7635729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763517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6895167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E0C0CCC4-DF4B-4B9E-B9F8-379F4A833071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BD3980-9195-48B2-83C3-EF643114F92E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Update index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A8E4D2B-05D5-4778-87E4-CADAE4D7C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B5098A-181C-4CF2-92FF-E21512D68F4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132B6944-C194-46A7-BA43-D25F157502A9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521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7635729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763517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6895167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A8E4D2B-05D5-4778-87E4-CADAE4D7C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B5098A-181C-4CF2-92FF-E21512D68F4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132B6944-C194-46A7-BA43-D25F157502A9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9D9186-82CF-4348-9FE5-421EF0EBD971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6CA8D4-3834-4A31-8B90-E011EAA44F2D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03DF90-EB81-4787-A684-1AC513B0CE06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6B1F16-037D-4EE1-B12A-7A17D3DFDCE4}"/>
              </a:ext>
            </a:extLst>
          </p:cNvPr>
          <p:cNvSpPr txBox="1"/>
          <p:nvPr/>
        </p:nvSpPr>
        <p:spPr>
          <a:xfrm>
            <a:off x="3720467" y="4380498"/>
            <a:ext cx="35724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The node value is stored in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.cargo </a:t>
            </a:r>
            <a:r>
              <a:rPr lang="en-US" sz="2800" b="1" dirty="0">
                <a:solidFill>
                  <a:srgbClr val="FFFFFF"/>
                </a:solidFill>
              </a:rPr>
              <a:t>attribute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  <a:p>
            <a:endParaRPr lang="en-US" sz="2800" b="1" dirty="0">
              <a:solidFill>
                <a:schemeClr val="accent6"/>
              </a:solidFill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node1.cargo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F4859-1753-4BCF-A17C-BA1B7B5319B0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1B9AF-DF6A-4D21-AC04-97800AB578CD}"/>
              </a:ext>
            </a:extLst>
          </p:cNvPr>
          <p:cNvSpPr txBox="1"/>
          <p:nvPr/>
        </p:nvSpPr>
        <p:spPr>
          <a:xfrm>
            <a:off x="336263" y="3104611"/>
            <a:ext cx="2199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Node value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4E1440-A322-44CE-90AE-2A814CF63D3C}"/>
              </a:ext>
            </a:extLst>
          </p:cNvPr>
          <p:cNvCxnSpPr>
            <a:cxnSpLocks/>
          </p:cNvCxnSpPr>
          <p:nvPr/>
        </p:nvCxnSpPr>
        <p:spPr>
          <a:xfrm>
            <a:off x="1176870" y="3753389"/>
            <a:ext cx="346767" cy="92765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21451B-9ED9-4B90-B00A-7979654253C9}"/>
              </a:ext>
            </a:extLst>
          </p:cNvPr>
          <p:cNvSpPr txBox="1"/>
          <p:nvPr/>
        </p:nvSpPr>
        <p:spPr>
          <a:xfrm>
            <a:off x="3720467" y="2553541"/>
            <a:ext cx="3572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 node can contain a value like a number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6028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71E60D-9088-4D39-B607-9614DE11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B86116-08E7-4F14-A8DE-ABCF5148938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3AB9F663-1DD9-45F2-AD00-A7E849D59509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505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6148DCC-02DD-4457-AF9F-7BB32B7D4675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816890-0DF2-451E-AC96-2962B3266687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Update index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8E189E6-E79F-43B7-9E4A-3EA3CB74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3B0AA1-CB60-43F9-B95D-38113FADD97D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A1665197-F683-49B5-AAF9-3F66642CDB07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26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35392" y="456850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80CEAA4-9D01-464E-B353-0204AFDAE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1BD3CC-F2D1-488C-B11E-C47745B70387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822C3DD5-8BCB-4CF5-89C6-257B96039077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56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5693698-5C3D-4967-B65D-A29B61B96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F441C8-2213-4AA7-8C1A-AF036967417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28F243B-1B49-4C31-972C-161875527EFB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45710B1-FDBB-47F9-9410-A1B8451582B2}"/>
              </a:ext>
            </a:extLst>
          </p:cNvPr>
          <p:cNvSpPr/>
          <p:nvPr/>
        </p:nvSpPr>
        <p:spPr>
          <a:xfrm>
            <a:off x="643029" y="5410405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6DC72-3F01-4FE6-BFE6-2E7714DE58BF}"/>
              </a:ext>
            </a:extLst>
          </p:cNvPr>
          <p:cNvSpPr txBox="1"/>
          <p:nvPr/>
        </p:nvSpPr>
        <p:spPr>
          <a:xfrm>
            <a:off x="-42955" y="5310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697577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5693698-5C3D-4967-B65D-A29B61B96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F441C8-2213-4AA7-8C1A-AF036967417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28F243B-1B49-4C31-972C-161875527EFB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0DD964DC-87A0-4B18-B0A2-B12230EC5C20}"/>
              </a:ext>
            </a:extLst>
          </p:cNvPr>
          <p:cNvSpPr/>
          <p:nvPr/>
        </p:nvSpPr>
        <p:spPr>
          <a:xfrm flipH="1">
            <a:off x="2696288" y="5632776"/>
            <a:ext cx="36664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729629B-A11C-4182-A2C6-6B873FEE8EC3}"/>
              </a:ext>
            </a:extLst>
          </p:cNvPr>
          <p:cNvSpPr txBox="1"/>
          <p:nvPr/>
        </p:nvSpPr>
        <p:spPr>
          <a:xfrm>
            <a:off x="3062126" y="5549220"/>
            <a:ext cx="1324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Return cargo at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45710B1-FDBB-47F9-9410-A1B8451582B2}"/>
              </a:ext>
            </a:extLst>
          </p:cNvPr>
          <p:cNvSpPr/>
          <p:nvPr/>
        </p:nvSpPr>
        <p:spPr>
          <a:xfrm>
            <a:off x="643029" y="5410405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6DC72-3F01-4FE6-BFE6-2E7714DE58BF}"/>
              </a:ext>
            </a:extLst>
          </p:cNvPr>
          <p:cNvSpPr txBox="1"/>
          <p:nvPr/>
        </p:nvSpPr>
        <p:spPr>
          <a:xfrm>
            <a:off x="-42955" y="5310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156744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4418618" y="3027475"/>
            <a:ext cx="7136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delete_by_cargo </a:t>
            </a:r>
            <a:r>
              <a:rPr lang="en-US" sz="4000" b="1" dirty="0">
                <a:solidFill>
                  <a:srgbClr val="FFFFFF"/>
                </a:solidFill>
              </a:rPr>
              <a:t>method</a:t>
            </a:r>
            <a:r>
              <a:rPr lang="en-US" sz="40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4296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3853696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linked_list.get_at_index(3)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26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8463098-8CFE-4811-827D-22F2012F9BBE}"/>
              </a:ext>
            </a:extLst>
          </p:cNvPr>
          <p:cNvSpPr/>
          <p:nvPr/>
        </p:nvSpPr>
        <p:spPr>
          <a:xfrm flipH="1">
            <a:off x="2256026" y="4810181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5EC35A-596D-4B21-ABEC-1267C62DB3D9}"/>
              </a:ext>
            </a:extLst>
          </p:cNvPr>
          <p:cNvSpPr txBox="1"/>
          <p:nvPr/>
        </p:nvSpPr>
        <p:spPr>
          <a:xfrm>
            <a:off x="2551225" y="468711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Set </a:t>
            </a:r>
            <a:r>
              <a:rPr lang="en-US" b="1" dirty="0">
                <a:solidFill>
                  <a:srgbClr val="E00BE5"/>
                </a:solidFill>
              </a:rPr>
              <a:t>on</a:t>
            </a:r>
            <a:r>
              <a:rPr lang="en-US" b="1" dirty="0">
                <a:solidFill>
                  <a:srgbClr val="FFFFFF"/>
                </a:solidFill>
              </a:rPr>
              <a:t> position</a:t>
            </a:r>
          </a:p>
        </p:txBody>
      </p:sp>
    </p:spTree>
    <p:extLst>
      <p:ext uri="{BB962C8B-B14F-4D97-AF65-F5344CB8AC3E}">
        <p14:creationId xmlns:p14="http://schemas.microsoft.com/office/powerpoint/2010/main" val="29607697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617762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564613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33032C-1631-4DEA-974E-9EFECEF8CD91}"/>
              </a:ext>
            </a:extLst>
          </p:cNvPr>
          <p:cNvSpPr txBox="1"/>
          <p:nvPr/>
        </p:nvSpPr>
        <p:spPr>
          <a:xfrm>
            <a:off x="4058649" y="2908999"/>
            <a:ext cx="615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 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endParaRPr lang="en-US" dirty="0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7ADE87AD-321B-4396-9069-1B76AFC2AD6A}"/>
              </a:ext>
            </a:extLst>
          </p:cNvPr>
          <p:cNvSpPr/>
          <p:nvPr/>
        </p:nvSpPr>
        <p:spPr>
          <a:xfrm rot="18819449">
            <a:off x="2460015" y="4160344"/>
            <a:ext cx="2895123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255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617762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564613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269540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5142057" y="1789573"/>
            <a:ext cx="35835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Pointers</a:t>
            </a:r>
            <a:r>
              <a:rPr lang="en-US" sz="2800" b="1" dirty="0">
                <a:solidFill>
                  <a:srgbClr val="FFFFFF"/>
                </a:solidFill>
              </a:rPr>
              <a:t> are used to connect each node to the next node in the list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42D187-5457-4553-824E-FB19203E8028}"/>
              </a:ext>
            </a:extLst>
          </p:cNvPr>
          <p:cNvSpPr txBox="1"/>
          <p:nvPr/>
        </p:nvSpPr>
        <p:spPr>
          <a:xfrm>
            <a:off x="7318704" y="393486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2D18C0-41A1-489F-89BE-476FED1926B3}"/>
              </a:ext>
            </a:extLst>
          </p:cNvPr>
          <p:cNvSpPr txBox="1"/>
          <p:nvPr/>
        </p:nvSpPr>
        <p:spPr>
          <a:xfrm>
            <a:off x="2503479" y="393486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D688CF-760D-4A52-BF83-1331C111B097}"/>
              </a:ext>
            </a:extLst>
          </p:cNvPr>
          <p:cNvSpPr txBox="1"/>
          <p:nvPr/>
        </p:nvSpPr>
        <p:spPr>
          <a:xfrm>
            <a:off x="4931487" y="393486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E8BAB6-8549-405B-B1FC-7B0455CB7439}"/>
              </a:ext>
            </a:extLst>
          </p:cNvPr>
          <p:cNvSpPr txBox="1"/>
          <p:nvPr/>
        </p:nvSpPr>
        <p:spPr>
          <a:xfrm>
            <a:off x="9294590" y="1786264"/>
            <a:ext cx="24531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We can access a </a:t>
            </a:r>
            <a:r>
              <a:rPr lang="en-US" sz="2800" b="1" dirty="0">
                <a:solidFill>
                  <a:schemeClr val="accent6"/>
                </a:solidFill>
              </a:rPr>
              <a:t>pointer</a:t>
            </a:r>
            <a:r>
              <a:rPr lang="en-US" sz="2800" b="1" dirty="0">
                <a:solidFill>
                  <a:srgbClr val="FFFFFF"/>
                </a:solidFill>
              </a:rPr>
              <a:t> using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 </a:t>
            </a:r>
            <a:r>
              <a:rPr lang="en-US" sz="2800" b="1" dirty="0">
                <a:solidFill>
                  <a:srgbClr val="FFFFFF"/>
                </a:solidFill>
              </a:rPr>
              <a:t>attribute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A5921B-AFE4-4ED8-B46A-7A774A3FFCD3}"/>
              </a:ext>
            </a:extLst>
          </p:cNvPr>
          <p:cNvSpPr txBox="1"/>
          <p:nvPr/>
        </p:nvSpPr>
        <p:spPr>
          <a:xfrm>
            <a:off x="10728973" y="475344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1C6687-F0FC-42B1-8296-55FE03B051C2}"/>
              </a:ext>
            </a:extLst>
          </p:cNvPr>
          <p:cNvSpPr txBox="1"/>
          <p:nvPr/>
        </p:nvSpPr>
        <p:spPr>
          <a:xfrm>
            <a:off x="10142197" y="5337664"/>
            <a:ext cx="1777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The pointer of the last node is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b="1" dirty="0">
                <a:solidFill>
                  <a:schemeClr val="accent6"/>
                </a:solidFill>
              </a:rPr>
              <a:t>.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9D60AF-558D-4649-BAC7-5638C51DD245}"/>
              </a:ext>
            </a:extLst>
          </p:cNvPr>
          <p:cNvCxnSpPr>
            <a:cxnSpLocks/>
          </p:cNvCxnSpPr>
          <p:nvPr/>
        </p:nvCxnSpPr>
        <p:spPr>
          <a:xfrm>
            <a:off x="9300332" y="498427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16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7646562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7115073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A32BE91F-C5A6-49A0-A22F-A4E77F13CDFD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BCEB76-299D-473A-B8C5-226513E49B9F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5853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7646562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7115073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32106449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7646562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7115073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35088968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918039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8648905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816C8B5C-4818-4865-B986-D614E53017D3}"/>
              </a:ext>
            </a:extLst>
          </p:cNvPr>
          <p:cNvSpPr/>
          <p:nvPr/>
        </p:nvSpPr>
        <p:spPr>
          <a:xfrm>
            <a:off x="1109326" y="5805827"/>
            <a:ext cx="45564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3D55A0-69F5-471C-987B-CEB82016DE79}"/>
              </a:ext>
            </a:extLst>
          </p:cNvPr>
          <p:cNvSpPr txBox="1"/>
          <p:nvPr/>
        </p:nvSpPr>
        <p:spPr>
          <a:xfrm>
            <a:off x="234614" y="5706454"/>
            <a:ext cx="11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Courier New" panose="02070309020205020404" pitchFamily="49" charset="0"/>
              </a:rPr>
              <a:t>Update pointer</a:t>
            </a:r>
            <a:r>
              <a:rPr lang="en-US" sz="1600" b="1" dirty="0">
                <a:solidFill>
                  <a:srgbClr val="E00BE5"/>
                </a:solidFill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C6EBC5-5D66-4D1C-ABE5-877449A750DE}"/>
              </a:ext>
            </a:extLst>
          </p:cNvPr>
          <p:cNvSpPr/>
          <p:nvPr/>
        </p:nvSpPr>
        <p:spPr>
          <a:xfrm>
            <a:off x="7471585" y="4404525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4AFD3B-9846-4E7D-AA77-8C1598E6C6FA}"/>
              </a:ext>
            </a:extLst>
          </p:cNvPr>
          <p:cNvCxnSpPr>
            <a:cxnSpLocks/>
          </p:cNvCxnSpPr>
          <p:nvPr/>
        </p:nvCxnSpPr>
        <p:spPr>
          <a:xfrm>
            <a:off x="7897016" y="4373747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3762045-0482-45FC-A21F-501DAF0C95D7}"/>
              </a:ext>
            </a:extLst>
          </p:cNvPr>
          <p:cNvSpPr txBox="1"/>
          <p:nvPr/>
        </p:nvSpPr>
        <p:spPr>
          <a:xfrm>
            <a:off x="7505562" y="4558586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66E7E6-C50E-4BE9-8397-13B5C2CA757B}"/>
              </a:ext>
            </a:extLst>
          </p:cNvPr>
          <p:cNvCxnSpPr>
            <a:cxnSpLocks/>
            <a:stCxn id="48" idx="1"/>
          </p:cNvCxnSpPr>
          <p:nvPr/>
        </p:nvCxnSpPr>
        <p:spPr>
          <a:xfrm>
            <a:off x="8032839" y="4757609"/>
            <a:ext cx="1037440" cy="72169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D6C1849-0142-40CB-87C4-7CD85D098F46}"/>
              </a:ext>
            </a:extLst>
          </p:cNvPr>
          <p:cNvSpPr/>
          <p:nvPr/>
        </p:nvSpPr>
        <p:spPr>
          <a:xfrm>
            <a:off x="8003089" y="4727859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EFD6E-AFB8-47DF-8F63-4EDDCFD56FA1}"/>
              </a:ext>
            </a:extLst>
          </p:cNvPr>
          <p:cNvSpPr/>
          <p:nvPr/>
        </p:nvSpPr>
        <p:spPr>
          <a:xfrm>
            <a:off x="7250307" y="3987964"/>
            <a:ext cx="1853948" cy="153003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988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70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1066113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1012964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C5036AF2-132C-4CAB-B0BB-07F9D65D5554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71B359-1EF5-4358-8F56-E9990BBBCA1F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3507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70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1066113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1012964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18819299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70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1066113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1012964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5E8A3A-B924-48AB-A597-58EEA6D2558C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C0B195-564B-42B3-A8F3-1B70EC960075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17561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10655657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1065510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5E8A3A-B924-48AB-A597-58EEA6D2558C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C0B195-564B-42B3-A8F3-1B70EC960075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FB81B79C-D743-49C2-BBAD-3FC78ADB03C7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E18A0-E311-41AF-880E-39632A65E744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E46FA86F-D5C2-44F4-AB23-CD4928DF5BF9}"/>
              </a:ext>
            </a:extLst>
          </p:cNvPr>
          <p:cNvSpPr/>
          <p:nvPr/>
        </p:nvSpPr>
        <p:spPr>
          <a:xfrm>
            <a:off x="1138247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37122F-5451-49CE-A449-6EE00FFC2978}"/>
              </a:ext>
            </a:extLst>
          </p:cNvPr>
          <p:cNvSpPr txBox="1"/>
          <p:nvPr/>
        </p:nvSpPr>
        <p:spPr>
          <a:xfrm>
            <a:off x="11172763" y="347263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15380850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10655657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1065510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453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24CC6C0F-A972-448E-990E-22E323A7DE7E}"/>
              </a:ext>
            </a:extLst>
          </p:cNvPr>
          <p:cNvSpPr/>
          <p:nvPr/>
        </p:nvSpPr>
        <p:spPr>
          <a:xfrm>
            <a:off x="1138247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32CB87-61BD-403C-A14D-F1D656038C6A}"/>
              </a:ext>
            </a:extLst>
          </p:cNvPr>
          <p:cNvSpPr txBox="1"/>
          <p:nvPr/>
        </p:nvSpPr>
        <p:spPr>
          <a:xfrm>
            <a:off x="11172763" y="347263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15866595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Breakout Session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1496477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create a new method to insert a new node after a specified index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endParaRPr lang="en-US" sz="2800" dirty="0">
              <a:solidFill>
                <a:schemeClr val="accent1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790746E-A0E3-4F68-91E9-9290EC753FC5}"/>
              </a:ext>
            </a:extLst>
          </p:cNvPr>
          <p:cNvSpPr/>
          <p:nvPr/>
        </p:nvSpPr>
        <p:spPr>
          <a:xfrm>
            <a:off x="907647" y="3810203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A19F3-4D2B-4515-9C80-DB3429AAEDFE}"/>
              </a:ext>
            </a:extLst>
          </p:cNvPr>
          <p:cNvSpPr txBox="1"/>
          <p:nvPr/>
        </p:nvSpPr>
        <p:spPr>
          <a:xfrm>
            <a:off x="157881" y="3259487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64F317-F570-47D3-89B9-4BD147552258}"/>
              </a:ext>
            </a:extLst>
          </p:cNvPr>
          <p:cNvSpPr/>
          <p:nvPr/>
        </p:nvSpPr>
        <p:spPr>
          <a:xfrm>
            <a:off x="3789071" y="5790725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42DA46-A60E-4C56-A9D9-19ED9E271EF2}"/>
              </a:ext>
            </a:extLst>
          </p:cNvPr>
          <p:cNvCxnSpPr>
            <a:cxnSpLocks/>
          </p:cNvCxnSpPr>
          <p:nvPr/>
        </p:nvCxnSpPr>
        <p:spPr>
          <a:xfrm>
            <a:off x="4214502" y="5759947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334DCB-67BD-4F59-836B-9A06BA87C882}"/>
              </a:ext>
            </a:extLst>
          </p:cNvPr>
          <p:cNvSpPr txBox="1"/>
          <p:nvPr/>
        </p:nvSpPr>
        <p:spPr>
          <a:xfrm>
            <a:off x="3823048" y="5944786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0D9A4A-5F1E-49D4-A30E-9466214F5CBA}"/>
              </a:ext>
            </a:extLst>
          </p:cNvPr>
          <p:cNvSpPr/>
          <p:nvPr/>
        </p:nvSpPr>
        <p:spPr>
          <a:xfrm>
            <a:off x="808357" y="4787303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5E6598-28C3-4C91-8D20-7EFC8B81F609}"/>
              </a:ext>
            </a:extLst>
          </p:cNvPr>
          <p:cNvCxnSpPr>
            <a:cxnSpLocks/>
          </p:cNvCxnSpPr>
          <p:nvPr/>
        </p:nvCxnSpPr>
        <p:spPr>
          <a:xfrm>
            <a:off x="1233788" y="4756525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25533F-2D25-4FDD-9F97-4C6352AD9825}"/>
              </a:ext>
            </a:extLst>
          </p:cNvPr>
          <p:cNvSpPr txBox="1"/>
          <p:nvPr/>
        </p:nvSpPr>
        <p:spPr>
          <a:xfrm>
            <a:off x="842334" y="494136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B9E3AF-85B8-4445-B36C-73A5A362637E}"/>
              </a:ext>
            </a:extLst>
          </p:cNvPr>
          <p:cNvCxnSpPr>
            <a:cxnSpLocks/>
          </p:cNvCxnSpPr>
          <p:nvPr/>
        </p:nvCxnSpPr>
        <p:spPr>
          <a:xfrm>
            <a:off x="1414685" y="5211639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2D1295A-3AC0-47AE-BBA4-7AEA533E8AA2}"/>
              </a:ext>
            </a:extLst>
          </p:cNvPr>
          <p:cNvSpPr/>
          <p:nvPr/>
        </p:nvSpPr>
        <p:spPr>
          <a:xfrm>
            <a:off x="1339861" y="511063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BDAFE8-7AA2-486F-88F8-A3A035148B83}"/>
              </a:ext>
            </a:extLst>
          </p:cNvPr>
          <p:cNvCxnSpPr>
            <a:cxnSpLocks/>
          </p:cNvCxnSpPr>
          <p:nvPr/>
        </p:nvCxnSpPr>
        <p:spPr>
          <a:xfrm>
            <a:off x="4320575" y="6215084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E0F674C-B2C7-4949-8EC6-C777EAAE21A9}"/>
              </a:ext>
            </a:extLst>
          </p:cNvPr>
          <p:cNvSpPr/>
          <p:nvPr/>
        </p:nvSpPr>
        <p:spPr>
          <a:xfrm>
            <a:off x="4320575" y="6114059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65350D-0D3A-4BE4-BDC9-F70D62F91BF2}"/>
              </a:ext>
            </a:extLst>
          </p:cNvPr>
          <p:cNvSpPr/>
          <p:nvPr/>
        </p:nvSpPr>
        <p:spPr>
          <a:xfrm>
            <a:off x="2315509" y="4787830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3C3297-64C5-4869-8066-0A5BB4AEC82F}"/>
              </a:ext>
            </a:extLst>
          </p:cNvPr>
          <p:cNvCxnSpPr>
            <a:cxnSpLocks/>
          </p:cNvCxnSpPr>
          <p:nvPr/>
        </p:nvCxnSpPr>
        <p:spPr>
          <a:xfrm>
            <a:off x="2740940" y="4757052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5F9C08-129D-4E73-9EDD-54542BC69B22}"/>
              </a:ext>
            </a:extLst>
          </p:cNvPr>
          <p:cNvSpPr txBox="1"/>
          <p:nvPr/>
        </p:nvSpPr>
        <p:spPr>
          <a:xfrm>
            <a:off x="2349486" y="4941891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3BECA9-BAA5-450B-8BAD-AC802FD4E299}"/>
              </a:ext>
            </a:extLst>
          </p:cNvPr>
          <p:cNvCxnSpPr>
            <a:cxnSpLocks/>
          </p:cNvCxnSpPr>
          <p:nvPr/>
        </p:nvCxnSpPr>
        <p:spPr>
          <a:xfrm>
            <a:off x="2847013" y="5212189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3C9A56-5A27-487D-839B-815280C810B6}"/>
              </a:ext>
            </a:extLst>
          </p:cNvPr>
          <p:cNvSpPr/>
          <p:nvPr/>
        </p:nvSpPr>
        <p:spPr>
          <a:xfrm>
            <a:off x="2847013" y="5111164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B90EB35-2243-47DB-8725-2121A82D989E}"/>
              </a:ext>
            </a:extLst>
          </p:cNvPr>
          <p:cNvSpPr/>
          <p:nvPr/>
        </p:nvSpPr>
        <p:spPr>
          <a:xfrm>
            <a:off x="3790721" y="4780029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8F6051-45A1-4B25-AE5E-F1006FD95146}"/>
              </a:ext>
            </a:extLst>
          </p:cNvPr>
          <p:cNvCxnSpPr>
            <a:cxnSpLocks/>
          </p:cNvCxnSpPr>
          <p:nvPr/>
        </p:nvCxnSpPr>
        <p:spPr>
          <a:xfrm>
            <a:off x="4216152" y="4749251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5C44D92-712A-41E5-9595-CDF7BD3276D5}"/>
              </a:ext>
            </a:extLst>
          </p:cNvPr>
          <p:cNvSpPr txBox="1"/>
          <p:nvPr/>
        </p:nvSpPr>
        <p:spPr>
          <a:xfrm>
            <a:off x="3824698" y="493409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F5B998-54D8-4246-B26C-CA5BCE82E20F}"/>
              </a:ext>
            </a:extLst>
          </p:cNvPr>
          <p:cNvCxnSpPr>
            <a:cxnSpLocks/>
          </p:cNvCxnSpPr>
          <p:nvPr/>
        </p:nvCxnSpPr>
        <p:spPr>
          <a:xfrm>
            <a:off x="4322225" y="5204388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719D069-9218-4339-B04F-DF5E9B350EBD}"/>
              </a:ext>
            </a:extLst>
          </p:cNvPr>
          <p:cNvSpPr/>
          <p:nvPr/>
        </p:nvSpPr>
        <p:spPr>
          <a:xfrm>
            <a:off x="4322225" y="5103363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FCA1E-8202-486E-9F66-82E53102F3A4}"/>
              </a:ext>
            </a:extLst>
          </p:cNvPr>
          <p:cNvSpPr txBox="1"/>
          <p:nvPr/>
        </p:nvSpPr>
        <p:spPr>
          <a:xfrm>
            <a:off x="5148588" y="498068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14BEA52-0EDA-4A18-B1BA-5FBA2532EEBA}"/>
              </a:ext>
            </a:extLst>
          </p:cNvPr>
          <p:cNvSpPr/>
          <p:nvPr/>
        </p:nvSpPr>
        <p:spPr>
          <a:xfrm>
            <a:off x="808357" y="5782060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58ADBBD-ABB4-48EB-A024-6569F4F410FA}"/>
              </a:ext>
            </a:extLst>
          </p:cNvPr>
          <p:cNvCxnSpPr>
            <a:cxnSpLocks/>
          </p:cNvCxnSpPr>
          <p:nvPr/>
        </p:nvCxnSpPr>
        <p:spPr>
          <a:xfrm>
            <a:off x="1233788" y="5751282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DF5289-2E4B-4163-9AB1-457E15F941B9}"/>
              </a:ext>
            </a:extLst>
          </p:cNvPr>
          <p:cNvSpPr txBox="1"/>
          <p:nvPr/>
        </p:nvSpPr>
        <p:spPr>
          <a:xfrm>
            <a:off x="842334" y="5936121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A4EDAC-C817-462D-9759-EB2A3C46E5C4}"/>
              </a:ext>
            </a:extLst>
          </p:cNvPr>
          <p:cNvCxnSpPr>
            <a:cxnSpLocks/>
          </p:cNvCxnSpPr>
          <p:nvPr/>
        </p:nvCxnSpPr>
        <p:spPr>
          <a:xfrm>
            <a:off x="1414685" y="62063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5498174-09AA-4D12-ABFD-CFB7301B9FC1}"/>
              </a:ext>
            </a:extLst>
          </p:cNvPr>
          <p:cNvSpPr/>
          <p:nvPr/>
        </p:nvSpPr>
        <p:spPr>
          <a:xfrm>
            <a:off x="1339861" y="6105394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CEAC1C-853F-46AA-B60A-CAA37C736D2E}"/>
              </a:ext>
            </a:extLst>
          </p:cNvPr>
          <p:cNvSpPr/>
          <p:nvPr/>
        </p:nvSpPr>
        <p:spPr>
          <a:xfrm>
            <a:off x="2315509" y="578258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204E35-872A-4022-B08F-A98297C67F35}"/>
              </a:ext>
            </a:extLst>
          </p:cNvPr>
          <p:cNvCxnSpPr>
            <a:cxnSpLocks/>
          </p:cNvCxnSpPr>
          <p:nvPr/>
        </p:nvCxnSpPr>
        <p:spPr>
          <a:xfrm>
            <a:off x="2740940" y="575180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BF54BEB-DA48-4256-A89C-992450DEC788}"/>
              </a:ext>
            </a:extLst>
          </p:cNvPr>
          <p:cNvSpPr txBox="1"/>
          <p:nvPr/>
        </p:nvSpPr>
        <p:spPr>
          <a:xfrm>
            <a:off x="2349486" y="593664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B82AC4F-DA51-4C5A-9A7E-284C9C5A9E9D}"/>
              </a:ext>
            </a:extLst>
          </p:cNvPr>
          <p:cNvCxnSpPr>
            <a:cxnSpLocks/>
          </p:cNvCxnSpPr>
          <p:nvPr/>
        </p:nvCxnSpPr>
        <p:spPr>
          <a:xfrm>
            <a:off x="2847013" y="620694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E64C1FD-C425-41A0-926E-B20CA8890F7D}"/>
              </a:ext>
            </a:extLst>
          </p:cNvPr>
          <p:cNvSpPr/>
          <p:nvPr/>
        </p:nvSpPr>
        <p:spPr>
          <a:xfrm>
            <a:off x="2847013" y="610592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93324B-49BC-44BC-9DFC-3B47B6CF6E1E}"/>
              </a:ext>
            </a:extLst>
          </p:cNvPr>
          <p:cNvSpPr/>
          <p:nvPr/>
        </p:nvSpPr>
        <p:spPr>
          <a:xfrm>
            <a:off x="5224816" y="577478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F3F6E2D-5040-47DF-8AF8-3117C9640600}"/>
              </a:ext>
            </a:extLst>
          </p:cNvPr>
          <p:cNvCxnSpPr>
            <a:cxnSpLocks/>
          </p:cNvCxnSpPr>
          <p:nvPr/>
        </p:nvCxnSpPr>
        <p:spPr>
          <a:xfrm>
            <a:off x="5650247" y="574400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DF52430-0B64-41D8-B2BB-F71D2B60443D}"/>
              </a:ext>
            </a:extLst>
          </p:cNvPr>
          <p:cNvSpPr txBox="1"/>
          <p:nvPr/>
        </p:nvSpPr>
        <p:spPr>
          <a:xfrm>
            <a:off x="5258793" y="592884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00B0658-412E-4636-80DB-FDBABA69507D}"/>
              </a:ext>
            </a:extLst>
          </p:cNvPr>
          <p:cNvCxnSpPr>
            <a:cxnSpLocks/>
          </p:cNvCxnSpPr>
          <p:nvPr/>
        </p:nvCxnSpPr>
        <p:spPr>
          <a:xfrm>
            <a:off x="5756320" y="6199145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947514F-522D-48F6-B6D8-3AB938C1E126}"/>
              </a:ext>
            </a:extLst>
          </p:cNvPr>
          <p:cNvSpPr/>
          <p:nvPr/>
        </p:nvSpPr>
        <p:spPr>
          <a:xfrm>
            <a:off x="5756320" y="609812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AFA4B5-5ABC-484A-83B0-D261047098ED}"/>
              </a:ext>
            </a:extLst>
          </p:cNvPr>
          <p:cNvSpPr txBox="1"/>
          <p:nvPr/>
        </p:nvSpPr>
        <p:spPr>
          <a:xfrm>
            <a:off x="6582683" y="597544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E36A6C-47A9-4A9E-ADDE-2E8982FBFD48}"/>
              </a:ext>
            </a:extLst>
          </p:cNvPr>
          <p:cNvSpPr txBox="1"/>
          <p:nvPr/>
        </p:nvSpPr>
        <p:spPr>
          <a:xfrm>
            <a:off x="2374179" y="3872020"/>
            <a:ext cx="6094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linked_list.add_cargo_at_index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en-US" sz="1800" dirty="0">
                <a:solidFill>
                  <a:srgbClr val="0093FF"/>
                </a:solidFill>
                <a:latin typeface="Consolas" panose="020B0609020204030204" pitchFamily="49" charset="0"/>
              </a:rPr>
              <a:t> 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616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Node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3"/>
                </a:solidFill>
              </a:rPr>
              <a:t>’</a:t>
            </a:r>
            <a:r>
              <a:rPr lang="en-US" sz="3200" dirty="0"/>
              <a:t>s quickly revisit the Node class from last week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Node Class</a:t>
            </a:r>
          </a:p>
        </p:txBody>
      </p:sp>
    </p:spTree>
    <p:extLst>
      <p:ext uri="{BB962C8B-B14F-4D97-AF65-F5344CB8AC3E}">
        <p14:creationId xmlns:p14="http://schemas.microsoft.com/office/powerpoint/2010/main" val="31362610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8663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Linked Lists and Binary trees are part of a family of node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based data structures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92B308-FF5F-4331-87CA-7136CE383D8B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EA400D-B6C5-44D7-BC31-AD5844E08B15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pic>
        <p:nvPicPr>
          <p:cNvPr id="37" name="Picture 36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7DAF566D-F51D-4DF7-B2F6-E13742A8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7211F43-998A-491F-BA73-192E85CE398C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8142228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You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ll recall </a:t>
            </a:r>
            <a:r>
              <a:rPr lang="en-US" dirty="0">
                <a:solidFill>
                  <a:schemeClr val="accent6"/>
                </a:solidFill>
              </a:rPr>
              <a:t>linked lists</a:t>
            </a:r>
            <a:r>
              <a:rPr lang="en-US" dirty="0"/>
              <a:t> are made of up a series of nodes with a value property and a pointer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C96BF0-69E7-48DE-BE62-9C0E3B726BFE}"/>
              </a:ext>
            </a:extLst>
          </p:cNvPr>
          <p:cNvSpPr/>
          <p:nvPr/>
        </p:nvSpPr>
        <p:spPr>
          <a:xfrm>
            <a:off x="361004" y="4997403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7ABBE-A1EF-4ABB-B07A-008AF1C4815F}"/>
              </a:ext>
            </a:extLst>
          </p:cNvPr>
          <p:cNvCxnSpPr>
            <a:cxnSpLocks/>
            <a:stCxn id="9" idx="0"/>
            <a:endCxn id="9" idx="4"/>
          </p:cNvCxnSpPr>
          <p:nvPr/>
        </p:nvCxnSpPr>
        <p:spPr>
          <a:xfrm>
            <a:off x="1009362" y="4997403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851CC0-F598-4933-A04C-BC380BB8AEC8}"/>
              </a:ext>
            </a:extLst>
          </p:cNvPr>
          <p:cNvSpPr txBox="1"/>
          <p:nvPr/>
        </p:nvSpPr>
        <p:spPr>
          <a:xfrm>
            <a:off x="469457" y="5322595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FE60B4-92A3-4B77-9E85-12A31D51A378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1969" y="5669407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F9FE373-F9A7-4A1A-AABC-0102A76C2D7C}"/>
              </a:ext>
            </a:extLst>
          </p:cNvPr>
          <p:cNvSpPr/>
          <p:nvPr/>
        </p:nvSpPr>
        <p:spPr>
          <a:xfrm>
            <a:off x="2766958" y="4997403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E9D228-0F71-40F6-AFFA-3CD5C34A2935}"/>
              </a:ext>
            </a:extLst>
          </p:cNvPr>
          <p:cNvCxnSpPr>
            <a:cxnSpLocks/>
            <a:stCxn id="23" idx="0"/>
            <a:endCxn id="23" idx="4"/>
          </p:cNvCxnSpPr>
          <p:nvPr/>
        </p:nvCxnSpPr>
        <p:spPr>
          <a:xfrm>
            <a:off x="3415316" y="4997403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086512-4628-455D-87B5-4298C6EBA9C1}"/>
              </a:ext>
            </a:extLst>
          </p:cNvPr>
          <p:cNvSpPr txBox="1"/>
          <p:nvPr/>
        </p:nvSpPr>
        <p:spPr>
          <a:xfrm>
            <a:off x="2875411" y="5322595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8456ED-B99D-4035-A816-65551372F0A6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637923" y="5669407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D595CB0-FF33-46E4-AE08-4CF19CAEC1B0}"/>
              </a:ext>
            </a:extLst>
          </p:cNvPr>
          <p:cNvSpPr/>
          <p:nvPr/>
        </p:nvSpPr>
        <p:spPr>
          <a:xfrm>
            <a:off x="5172912" y="4997403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A9D6B1-5EC6-4D26-AA41-F8A9709E87EE}"/>
              </a:ext>
            </a:extLst>
          </p:cNvPr>
          <p:cNvCxnSpPr>
            <a:cxnSpLocks/>
            <a:stCxn id="28" idx="0"/>
            <a:endCxn id="28" idx="4"/>
          </p:cNvCxnSpPr>
          <p:nvPr/>
        </p:nvCxnSpPr>
        <p:spPr>
          <a:xfrm>
            <a:off x="5821270" y="4997403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023E80-F9F2-4D05-84B3-F099FBBB15A4}"/>
              </a:ext>
            </a:extLst>
          </p:cNvPr>
          <p:cNvSpPr txBox="1"/>
          <p:nvPr/>
        </p:nvSpPr>
        <p:spPr>
          <a:xfrm>
            <a:off x="5281365" y="5322595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29DD61-1940-40B0-9271-1CAC629D24CB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043877" y="5669407"/>
            <a:ext cx="923262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F8C87C2-49A2-40E8-9EFC-C68BC575ADEB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3A927B-E601-4DD1-9132-4DFBCAA97D18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4EF7E5-7CED-4D46-9423-500C597155E3}"/>
              </a:ext>
            </a:extLst>
          </p:cNvPr>
          <p:cNvSpPr/>
          <p:nvPr/>
        </p:nvSpPr>
        <p:spPr>
          <a:xfrm>
            <a:off x="1231969" y="5567834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221AEA4-CEA1-46D5-B090-7812A2F8EFA6}"/>
              </a:ext>
            </a:extLst>
          </p:cNvPr>
          <p:cNvSpPr/>
          <p:nvPr/>
        </p:nvSpPr>
        <p:spPr>
          <a:xfrm>
            <a:off x="3637923" y="5567834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CB066D-D2BB-44F4-89DE-060F7BA34670}"/>
              </a:ext>
            </a:extLst>
          </p:cNvPr>
          <p:cNvSpPr/>
          <p:nvPr/>
        </p:nvSpPr>
        <p:spPr>
          <a:xfrm>
            <a:off x="6043877" y="5567834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2F108A-72F0-40A4-8F32-E96B528F034A}"/>
              </a:ext>
            </a:extLst>
          </p:cNvPr>
          <p:cNvSpPr txBox="1"/>
          <p:nvPr/>
        </p:nvSpPr>
        <p:spPr>
          <a:xfrm>
            <a:off x="1167033" y="3643266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39" name="Picture 38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EA14E8B5-5492-42BB-8057-0F0934C44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53D6CF0-A2CF-4A72-8D8D-6F0D0113DC43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41143893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Node based data structures are made up of </a:t>
            </a:r>
            <a:r>
              <a:rPr lang="en-US" b="1" dirty="0">
                <a:solidFill>
                  <a:srgbClr val="00FF00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value property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</a:t>
            </a:r>
            <a:r>
              <a:rPr lang="en-US" b="1" dirty="0">
                <a:solidFill>
                  <a:srgbClr val="E00BE5"/>
                </a:solidFill>
              </a:rPr>
              <a:t>structure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1 or more 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3FD313-CE93-4503-A4F0-1BCB9B220D49}"/>
              </a:ext>
            </a:extLst>
          </p:cNvPr>
          <p:cNvSpPr/>
          <p:nvPr/>
        </p:nvSpPr>
        <p:spPr>
          <a:xfrm>
            <a:off x="3015713" y="3749267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348C24-464B-43B9-9AB6-02CC85A263DB}"/>
              </a:ext>
            </a:extLst>
          </p:cNvPr>
          <p:cNvCxnSpPr>
            <a:cxnSpLocks/>
            <a:stCxn id="9" idx="0"/>
            <a:endCxn id="9" idx="4"/>
          </p:cNvCxnSpPr>
          <p:nvPr/>
        </p:nvCxnSpPr>
        <p:spPr>
          <a:xfrm>
            <a:off x="3664071" y="3749267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D1CA6D-595A-45F2-A6FC-FAF43BE9FAE5}"/>
              </a:ext>
            </a:extLst>
          </p:cNvPr>
          <p:cNvSpPr txBox="1"/>
          <p:nvPr/>
        </p:nvSpPr>
        <p:spPr>
          <a:xfrm>
            <a:off x="3124166" y="4074459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1A608-D27D-45FD-8B6D-55E86F50A3E2}"/>
              </a:ext>
            </a:extLst>
          </p:cNvPr>
          <p:cNvSpPr txBox="1"/>
          <p:nvPr/>
        </p:nvSpPr>
        <p:spPr>
          <a:xfrm>
            <a:off x="834352" y="5099175"/>
            <a:ext cx="2309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(</a:t>
            </a:r>
            <a:r>
              <a:rPr lang="en-US" sz="2400" b="1" dirty="0">
                <a:solidFill>
                  <a:srgbClr val="00FF00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value property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F6C58-76F7-4527-9A7C-C0E0E1C83234}"/>
              </a:ext>
            </a:extLst>
          </p:cNvPr>
          <p:cNvSpPr txBox="1"/>
          <p:nvPr/>
        </p:nvSpPr>
        <p:spPr>
          <a:xfrm>
            <a:off x="4450852" y="5099175"/>
            <a:ext cx="1860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(</a:t>
            </a:r>
            <a:r>
              <a:rPr lang="en-US" sz="2400" b="1" dirty="0">
                <a:solidFill>
                  <a:srgbClr val="E00BE5"/>
                </a:solidFill>
              </a:rPr>
              <a:t>structure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1+ pointers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ACAF1A-7F07-4738-A429-250AFF66716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886678" y="4421271"/>
            <a:ext cx="11808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9BFF0F-686F-4EC3-9AD8-3433A242DD67}"/>
              </a:ext>
            </a:extLst>
          </p:cNvPr>
          <p:cNvCxnSpPr>
            <a:cxnSpLocks/>
          </p:cNvCxnSpPr>
          <p:nvPr/>
        </p:nvCxnSpPr>
        <p:spPr>
          <a:xfrm flipV="1">
            <a:off x="3980084" y="3738457"/>
            <a:ext cx="857387" cy="67200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A183FB-3883-47FB-BB97-83BE8E95C126}"/>
              </a:ext>
            </a:extLst>
          </p:cNvPr>
          <p:cNvCxnSpPr>
            <a:cxnSpLocks/>
          </p:cNvCxnSpPr>
          <p:nvPr/>
        </p:nvCxnSpPr>
        <p:spPr>
          <a:xfrm>
            <a:off x="3943729" y="4412536"/>
            <a:ext cx="871117" cy="63073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0FA99B9-A477-4BC5-8536-78848388A153}"/>
              </a:ext>
            </a:extLst>
          </p:cNvPr>
          <p:cNvSpPr/>
          <p:nvPr/>
        </p:nvSpPr>
        <p:spPr>
          <a:xfrm>
            <a:off x="3886678" y="4319698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7063EA-B39D-4E45-8260-A49FAD397CFC}"/>
              </a:ext>
            </a:extLst>
          </p:cNvPr>
          <p:cNvSpPr txBox="1"/>
          <p:nvPr/>
        </p:nvSpPr>
        <p:spPr>
          <a:xfrm>
            <a:off x="203677" y="3826084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32" name="Picture 31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256CE2B2-3345-4E3F-AA56-C19C2F7B8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04E56A5-EE0D-493C-9B61-21CC6E730AE9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395923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17431-A53D-4AE2-B766-A276EBF15468}"/>
              </a:ext>
            </a:extLst>
          </p:cNvPr>
          <p:cNvCxnSpPr>
            <a:cxnSpLocks/>
            <a:stCxn id="33" idx="1"/>
            <a:endCxn id="9" idx="5"/>
          </p:cNvCxnSpPr>
          <p:nvPr/>
        </p:nvCxnSpPr>
        <p:spPr>
          <a:xfrm flipH="1" flipV="1">
            <a:off x="1241120" y="4051458"/>
            <a:ext cx="465524" cy="47366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98802A-660D-4A5F-B6B3-0E481CA19503}"/>
              </a:ext>
            </a:extLst>
          </p:cNvPr>
          <p:cNvCxnSpPr>
            <a:cxnSpLocks/>
            <a:stCxn id="33" idx="3"/>
            <a:endCxn id="35" idx="7"/>
          </p:cNvCxnSpPr>
          <p:nvPr/>
        </p:nvCxnSpPr>
        <p:spPr>
          <a:xfrm flipH="1">
            <a:off x="1232915" y="5267985"/>
            <a:ext cx="473729" cy="41438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325A77-BFFB-4D93-99BC-7C4277E60B67}"/>
              </a:ext>
            </a:extLst>
          </p:cNvPr>
          <p:cNvCxnSpPr>
            <a:cxnSpLocks/>
            <a:stCxn id="37" idx="2"/>
            <a:endCxn id="35" idx="6"/>
          </p:cNvCxnSpPr>
          <p:nvPr/>
        </p:nvCxnSpPr>
        <p:spPr>
          <a:xfrm flipH="1">
            <a:off x="1386767" y="6025233"/>
            <a:ext cx="4210864" cy="2856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0CE8A68-3A10-43A6-A079-D196E649CE48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4428833" y="4894082"/>
            <a:ext cx="1322650" cy="75972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5E44FF-1D10-4724-AD28-9A68D4EB0566}"/>
              </a:ext>
            </a:extLst>
          </p:cNvPr>
          <p:cNvCxnSpPr>
            <a:cxnSpLocks/>
            <a:stCxn id="39" idx="1"/>
            <a:endCxn id="41" idx="5"/>
          </p:cNvCxnSpPr>
          <p:nvPr/>
        </p:nvCxnSpPr>
        <p:spPr>
          <a:xfrm flipH="1" flipV="1">
            <a:off x="3378268" y="3707788"/>
            <a:ext cx="307704" cy="44343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BEA925-111E-49B9-A53D-DE1F81F2305F}"/>
              </a:ext>
            </a:extLst>
          </p:cNvPr>
          <p:cNvCxnSpPr>
            <a:cxnSpLocks/>
            <a:stCxn id="41" idx="2"/>
            <a:endCxn id="9" idx="6"/>
          </p:cNvCxnSpPr>
          <p:nvPr/>
        </p:nvCxnSpPr>
        <p:spPr>
          <a:xfrm flipH="1">
            <a:off x="1394972" y="3336358"/>
            <a:ext cx="1086583" cy="34367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69D3B9-BB3B-472E-8C54-A970E8039A9A}"/>
              </a:ext>
            </a:extLst>
          </p:cNvPr>
          <p:cNvCxnSpPr>
            <a:cxnSpLocks/>
            <a:stCxn id="40" idx="1"/>
            <a:endCxn id="33" idx="6"/>
          </p:cNvCxnSpPr>
          <p:nvPr/>
        </p:nvCxnSpPr>
        <p:spPr>
          <a:xfrm flipH="1">
            <a:off x="2603357" y="4522651"/>
            <a:ext cx="938917" cy="3739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B6220E-7FB4-4983-8E68-38978A0F3F7C}"/>
              </a:ext>
            </a:extLst>
          </p:cNvPr>
          <p:cNvCxnSpPr>
            <a:cxnSpLocks/>
            <a:stCxn id="33" idx="7"/>
            <a:endCxn id="41" idx="4"/>
          </p:cNvCxnSpPr>
          <p:nvPr/>
        </p:nvCxnSpPr>
        <p:spPr>
          <a:xfrm flipV="1">
            <a:off x="2449505" y="3861640"/>
            <a:ext cx="557333" cy="6634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Using the node data structure, we can create graphs like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3FD313-CE93-4503-A4F0-1BCB9B220D49}"/>
              </a:ext>
            </a:extLst>
          </p:cNvPr>
          <p:cNvSpPr/>
          <p:nvPr/>
        </p:nvSpPr>
        <p:spPr>
          <a:xfrm>
            <a:off x="344407" y="3154745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D1CA6D-595A-45F2-A6FC-FAF43BE9FAE5}"/>
              </a:ext>
            </a:extLst>
          </p:cNvPr>
          <p:cNvSpPr txBox="1"/>
          <p:nvPr/>
        </p:nvSpPr>
        <p:spPr>
          <a:xfrm>
            <a:off x="370142" y="347997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Seattle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8F2A6E3-1CF3-4716-B3E3-F641DEE9B3BB}"/>
              </a:ext>
            </a:extLst>
          </p:cNvPr>
          <p:cNvSpPr/>
          <p:nvPr/>
        </p:nvSpPr>
        <p:spPr>
          <a:xfrm>
            <a:off x="1552792" y="4371272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30AF92-8228-4DAC-A560-92E7AE7C549E}"/>
              </a:ext>
            </a:extLst>
          </p:cNvPr>
          <p:cNvSpPr txBox="1"/>
          <p:nvPr/>
        </p:nvSpPr>
        <p:spPr>
          <a:xfrm>
            <a:off x="1560058" y="4780058"/>
            <a:ext cx="1043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</a:rPr>
              <a:t>Sacramento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C44EDB-3218-4326-8974-D15F562629AB}"/>
              </a:ext>
            </a:extLst>
          </p:cNvPr>
          <p:cNvSpPr/>
          <p:nvPr/>
        </p:nvSpPr>
        <p:spPr>
          <a:xfrm>
            <a:off x="336202" y="5528518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DE3A99-80D9-4D86-A1BE-EDBF208F403C}"/>
              </a:ext>
            </a:extLst>
          </p:cNvPr>
          <p:cNvSpPr txBox="1"/>
          <p:nvPr/>
        </p:nvSpPr>
        <p:spPr>
          <a:xfrm>
            <a:off x="365418" y="5917510"/>
            <a:ext cx="992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Las Vegas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E820838-B98D-4873-9574-377B230B3434}"/>
              </a:ext>
            </a:extLst>
          </p:cNvPr>
          <p:cNvSpPr/>
          <p:nvPr/>
        </p:nvSpPr>
        <p:spPr>
          <a:xfrm>
            <a:off x="5597631" y="5499950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FA25FB-EFF2-4626-AFB7-ADFE16A04935}"/>
              </a:ext>
            </a:extLst>
          </p:cNvPr>
          <p:cNvSpPr txBox="1"/>
          <p:nvPr/>
        </p:nvSpPr>
        <p:spPr>
          <a:xfrm>
            <a:off x="5678670" y="5825177"/>
            <a:ext cx="906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Dallas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C27934-4637-4931-9C68-686028B7D1AC}"/>
              </a:ext>
            </a:extLst>
          </p:cNvPr>
          <p:cNvSpPr/>
          <p:nvPr/>
        </p:nvSpPr>
        <p:spPr>
          <a:xfrm>
            <a:off x="3532120" y="3997369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514D26-50A2-4DE9-AEBD-4D41D10751C2}"/>
              </a:ext>
            </a:extLst>
          </p:cNvPr>
          <p:cNvSpPr txBox="1"/>
          <p:nvPr/>
        </p:nvSpPr>
        <p:spPr>
          <a:xfrm>
            <a:off x="3542274" y="4322596"/>
            <a:ext cx="1047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Denver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2481555" y="2811075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2500929" y="3167080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Spokane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7046DB90-B3A6-45EC-A557-22C86F7870B7}"/>
              </a:ext>
            </a:extLst>
          </p:cNvPr>
          <p:cNvSpPr txBox="1"/>
          <p:nvPr/>
        </p:nvSpPr>
        <p:spPr>
          <a:xfrm>
            <a:off x="3619369" y="3500655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DD1D3A-B149-48F3-B2F2-F08920408E73}"/>
              </a:ext>
            </a:extLst>
          </p:cNvPr>
          <p:cNvSpPr txBox="1"/>
          <p:nvPr/>
        </p:nvSpPr>
        <p:spPr>
          <a:xfrm>
            <a:off x="3138049" y="6154690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5134BBF-9B7D-4820-B354-2C63B065B8A6}"/>
              </a:ext>
            </a:extLst>
          </p:cNvPr>
          <p:cNvSpPr txBox="1"/>
          <p:nvPr/>
        </p:nvSpPr>
        <p:spPr>
          <a:xfrm>
            <a:off x="4736537" y="4750177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0ECEC9-3530-4D9B-B107-E442018B3C6E}"/>
              </a:ext>
            </a:extLst>
          </p:cNvPr>
          <p:cNvSpPr txBox="1"/>
          <p:nvPr/>
        </p:nvSpPr>
        <p:spPr>
          <a:xfrm>
            <a:off x="1131145" y="4983567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EE744B-DC29-4DE5-9742-34C15651F71B}"/>
              </a:ext>
            </a:extLst>
          </p:cNvPr>
          <p:cNvSpPr txBox="1"/>
          <p:nvPr/>
        </p:nvSpPr>
        <p:spPr>
          <a:xfrm>
            <a:off x="1071440" y="438575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5C89B1-231F-4226-B6E2-DB8B12E5074C}"/>
              </a:ext>
            </a:extLst>
          </p:cNvPr>
          <p:cNvSpPr txBox="1"/>
          <p:nvPr/>
        </p:nvSpPr>
        <p:spPr>
          <a:xfrm>
            <a:off x="1651327" y="2993495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947C0A-9AC4-4B3B-8BB8-5E6762461B1D}"/>
              </a:ext>
            </a:extLst>
          </p:cNvPr>
          <p:cNvSpPr txBox="1"/>
          <p:nvPr/>
        </p:nvSpPr>
        <p:spPr>
          <a:xfrm>
            <a:off x="3066744" y="477516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6D83A9-5099-4B64-8FC4-2CBDA0562B96}"/>
              </a:ext>
            </a:extLst>
          </p:cNvPr>
          <p:cNvSpPr txBox="1"/>
          <p:nvPr/>
        </p:nvSpPr>
        <p:spPr>
          <a:xfrm>
            <a:off x="2322979" y="3855551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F1C93C00-24AE-4F57-8676-3507E9F5146B}"/>
              </a:ext>
            </a:extLst>
          </p:cNvPr>
          <p:cNvSpPr txBox="1"/>
          <p:nvPr/>
        </p:nvSpPr>
        <p:spPr>
          <a:xfrm>
            <a:off x="5042909" y="3264528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84" name="Picture 83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9EFE4316-236D-432C-BA2A-797F7CF09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1708DF8E-9D0A-4061-AF29-80523A065CDF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500534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2052561" y="3595415"/>
            <a:ext cx="992532" cy="45962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3787954" y="3595415"/>
            <a:ext cx="1126871" cy="45962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419985-E94C-45C5-AD6C-D4414BDBD1D5}"/>
              </a:ext>
            </a:extLst>
          </p:cNvPr>
          <p:cNvCxnSpPr>
            <a:cxnSpLocks/>
            <a:stCxn id="56" idx="1"/>
            <a:endCxn id="47" idx="4"/>
          </p:cNvCxnSpPr>
          <p:nvPr/>
        </p:nvCxnSpPr>
        <p:spPr>
          <a:xfrm flipH="1" flipV="1">
            <a:off x="5286256" y="4951752"/>
            <a:ext cx="412792" cy="6607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6956051-C6B6-48E1-9B92-5CC3BE749188}"/>
              </a:ext>
            </a:extLst>
          </p:cNvPr>
          <p:cNvCxnSpPr>
            <a:cxnSpLocks/>
            <a:stCxn id="53" idx="6"/>
            <a:endCxn id="56" idx="2"/>
          </p:cNvCxnSpPr>
          <p:nvPr/>
        </p:nvCxnSpPr>
        <p:spPr>
          <a:xfrm>
            <a:off x="3667728" y="5983939"/>
            <a:ext cx="187746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75DDE4-AD9F-4568-8786-8A87CEC128E1}"/>
              </a:ext>
            </a:extLst>
          </p:cNvPr>
          <p:cNvCxnSpPr>
            <a:cxnSpLocks/>
            <a:stCxn id="53" idx="1"/>
            <a:endCxn id="45" idx="5"/>
          </p:cNvCxnSpPr>
          <p:nvPr/>
        </p:nvCxnSpPr>
        <p:spPr>
          <a:xfrm flipH="1" flipV="1">
            <a:off x="2052561" y="4797900"/>
            <a:ext cx="718454" cy="81460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15EA61-58A7-4A66-8F45-ED2196D2347B}"/>
              </a:ext>
            </a:extLst>
          </p:cNvPr>
          <p:cNvCxnSpPr>
            <a:cxnSpLocks/>
            <a:stCxn id="50" idx="7"/>
            <a:endCxn id="45" idx="4"/>
          </p:cNvCxnSpPr>
          <p:nvPr/>
        </p:nvCxnSpPr>
        <p:spPr>
          <a:xfrm flipV="1">
            <a:off x="1120490" y="4951752"/>
            <a:ext cx="560641" cy="6607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Or a knowledge graph like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2891241" y="2698702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3034046" y="2967285"/>
            <a:ext cx="764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Living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</a:rPr>
              <a:t>Thing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1155848" y="390118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1203274" y="4243363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Animals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4760973" y="390118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4899770" y="4243363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Plants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59AE2A3-8EB0-4C68-A5CB-F44DC355264C}"/>
              </a:ext>
            </a:extLst>
          </p:cNvPr>
          <p:cNvSpPr/>
          <p:nvPr/>
        </p:nvSpPr>
        <p:spPr>
          <a:xfrm>
            <a:off x="223777" y="54586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55A075-EC5A-4ADB-9CB9-34C6E5358129}"/>
              </a:ext>
            </a:extLst>
          </p:cNvPr>
          <p:cNvSpPr txBox="1"/>
          <p:nvPr/>
        </p:nvSpPr>
        <p:spPr>
          <a:xfrm>
            <a:off x="410665" y="5814661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Dogs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29F96F-DAC9-495D-B08F-CB9FD567B20C}"/>
              </a:ext>
            </a:extLst>
          </p:cNvPr>
          <p:cNvSpPr/>
          <p:nvPr/>
        </p:nvSpPr>
        <p:spPr>
          <a:xfrm>
            <a:off x="2617163" y="54586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C22E5B-7A89-4A14-A569-8905E2770BBD}"/>
              </a:ext>
            </a:extLst>
          </p:cNvPr>
          <p:cNvSpPr txBox="1"/>
          <p:nvPr/>
        </p:nvSpPr>
        <p:spPr>
          <a:xfrm>
            <a:off x="2806202" y="5814661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Cows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D75029F-3A47-4FF5-9D81-8AAC4159D964}"/>
              </a:ext>
            </a:extLst>
          </p:cNvPr>
          <p:cNvSpPr/>
          <p:nvPr/>
        </p:nvSpPr>
        <p:spPr>
          <a:xfrm>
            <a:off x="5545196" y="54586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5AA2CF-0726-4A8B-A903-A242A9CE6B5D}"/>
              </a:ext>
            </a:extLst>
          </p:cNvPr>
          <p:cNvSpPr txBox="1"/>
          <p:nvPr/>
        </p:nvSpPr>
        <p:spPr>
          <a:xfrm>
            <a:off x="5695215" y="5814661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Herbs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2C5502-4C91-4A9A-B669-574F57B79343}"/>
              </a:ext>
            </a:extLst>
          </p:cNvPr>
          <p:cNvSpPr txBox="1"/>
          <p:nvPr/>
        </p:nvSpPr>
        <p:spPr>
          <a:xfrm>
            <a:off x="2248472" y="330058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0DA17-84D3-476B-BCB1-EE7CC7994F6E}"/>
              </a:ext>
            </a:extLst>
          </p:cNvPr>
          <p:cNvSpPr txBox="1"/>
          <p:nvPr/>
        </p:nvSpPr>
        <p:spPr>
          <a:xfrm>
            <a:off x="866858" y="492142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347256-A6F3-4B51-AF3D-754F400D07D5}"/>
              </a:ext>
            </a:extLst>
          </p:cNvPr>
          <p:cNvSpPr txBox="1"/>
          <p:nvPr/>
        </p:nvSpPr>
        <p:spPr>
          <a:xfrm>
            <a:off x="2505912" y="477554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695E71-BB39-40D9-AF22-F3396F903B4C}"/>
              </a:ext>
            </a:extLst>
          </p:cNvPr>
          <p:cNvSpPr txBox="1"/>
          <p:nvPr/>
        </p:nvSpPr>
        <p:spPr>
          <a:xfrm>
            <a:off x="4251927" y="328760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2E3272-7C6A-4818-BA2C-1DECD0B59C0E}"/>
              </a:ext>
            </a:extLst>
          </p:cNvPr>
          <p:cNvSpPr txBox="1"/>
          <p:nvPr/>
        </p:nvSpPr>
        <p:spPr>
          <a:xfrm>
            <a:off x="5638275" y="489892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333D6D-6DF2-4EB4-B7E4-DC8A2EC217D9}"/>
              </a:ext>
            </a:extLst>
          </p:cNvPr>
          <p:cNvSpPr txBox="1"/>
          <p:nvPr/>
        </p:nvSpPr>
        <p:spPr>
          <a:xfrm>
            <a:off x="4379038" y="6015748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eat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360226" y="2762006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86" name="Picture 85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3E951F66-9A75-4306-923C-39E16D57D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5F1381FA-774F-4A94-981F-142F2C6D4AA7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501271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880B58A3-8DF3-4FC0-BD85-51FFF46E9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3861120" y="4643568"/>
            <a:ext cx="67268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4533807" y="4643568"/>
            <a:ext cx="70866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Next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have trees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Trees are hierarchical with nodes branching in one direction with multiple pointers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7066B-1B7C-427D-8B77-6F427C164FFB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4008524" y="3593003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4323652" y="379451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2964407" y="53578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3279535" y="559075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5088624" y="53578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5403752" y="5592702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5380145" y="3853237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44" name="Picture 43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CE0DCB1A-B837-4412-ADD2-1899C1823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4953" y="3705297"/>
            <a:ext cx="2609016" cy="274468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B860740-4C35-4DC2-A561-6BD8023226A1}"/>
              </a:ext>
            </a:extLst>
          </p:cNvPr>
          <p:cNvSpPr txBox="1"/>
          <p:nvPr/>
        </p:nvSpPr>
        <p:spPr>
          <a:xfrm rot="5154998">
            <a:off x="812798" y="3961424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0548440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880B58A3-8DF3-4FC0-BD85-51FFF46E9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3861120" y="4643568"/>
            <a:ext cx="67268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4533807" y="4643568"/>
            <a:ext cx="70866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Next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have trees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Trees are hierarchical with nodes branching in one direction with multiple pointers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7066B-1B7C-427D-8B77-6F427C164FFB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4008524" y="3593003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4323652" y="379451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2964407" y="53578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3279535" y="559075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5088624" y="53578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5403752" y="5592702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5380145" y="3853237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44" name="Picture 43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CE0DCB1A-B837-4412-ADD2-1899C1823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4953" y="3705297"/>
            <a:ext cx="2609016" cy="274468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B860740-4C35-4DC2-A561-6BD8023226A1}"/>
              </a:ext>
            </a:extLst>
          </p:cNvPr>
          <p:cNvSpPr txBox="1"/>
          <p:nvPr/>
        </p:nvSpPr>
        <p:spPr>
          <a:xfrm rot="5154998">
            <a:off x="812798" y="3961424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8100403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b="1" dirty="0"/>
              <a:t>Trees expand in one direction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Trees are made up of parents and children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These are relative terms for nodes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Every parent can be a child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3F01495-0116-407B-ADBC-8C6CA181199B}"/>
              </a:ext>
            </a:extLst>
          </p:cNvPr>
          <p:cNvSpPr/>
          <p:nvPr/>
        </p:nvSpPr>
        <p:spPr>
          <a:xfrm>
            <a:off x="5519086" y="1335812"/>
            <a:ext cx="685934" cy="3120759"/>
          </a:xfrm>
          <a:prstGeom prst="down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E7F0EA-3011-46D4-BBFA-ED384D6A516B}"/>
              </a:ext>
            </a:extLst>
          </p:cNvPr>
          <p:cNvSpPr txBox="1"/>
          <p:nvPr/>
        </p:nvSpPr>
        <p:spPr>
          <a:xfrm rot="5400000">
            <a:off x="5603900" y="1739222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Expands</a:t>
            </a:r>
          </a:p>
        </p:txBody>
      </p:sp>
    </p:spTree>
    <p:extLst>
      <p:ext uri="{BB962C8B-B14F-4D97-AF65-F5344CB8AC3E}">
        <p14:creationId xmlns:p14="http://schemas.microsoft.com/office/powerpoint/2010/main" val="21905264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dirty="0"/>
              <a:t>Trees expand in one direction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/>
              <a:t>Trees are made up of parents and children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These are relative terms for nodes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Every parent can be a child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36CED33-8FC0-44B6-91A2-D0DB56DBAD06}"/>
              </a:ext>
            </a:extLst>
          </p:cNvPr>
          <p:cNvSpPr/>
          <p:nvPr/>
        </p:nvSpPr>
        <p:spPr>
          <a:xfrm>
            <a:off x="6589578" y="1771331"/>
            <a:ext cx="1626515" cy="386383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1790A7-1B01-4D29-9449-E00F838457F2}"/>
              </a:ext>
            </a:extLst>
          </p:cNvPr>
          <p:cNvSpPr txBox="1"/>
          <p:nvPr/>
        </p:nvSpPr>
        <p:spPr>
          <a:xfrm>
            <a:off x="5232419" y="1669225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Parent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E1F6736-B6CC-4ADB-94CE-CE4D1809442D}"/>
              </a:ext>
            </a:extLst>
          </p:cNvPr>
          <p:cNvSpPr/>
          <p:nvPr/>
        </p:nvSpPr>
        <p:spPr>
          <a:xfrm>
            <a:off x="5949368" y="3525472"/>
            <a:ext cx="876184" cy="38638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1B2D68-C64E-4755-AB15-2C81F9132D30}"/>
              </a:ext>
            </a:extLst>
          </p:cNvPr>
          <p:cNvSpPr txBox="1"/>
          <p:nvPr/>
        </p:nvSpPr>
        <p:spPr>
          <a:xfrm>
            <a:off x="4851776" y="3423366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23610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395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node1.cargo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66B7AD-0F47-40AD-B26F-99F6AF667335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E9DEE12-DF39-4AFF-931F-1359AF7D971D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905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dirty="0"/>
              <a:t>Trees expand in one direction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/>
              <a:t>Trees are made up of parents and children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These are relative terms for nodes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Every parent can be a child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36CED33-8FC0-44B6-91A2-D0DB56DBAD06}"/>
              </a:ext>
            </a:extLst>
          </p:cNvPr>
          <p:cNvSpPr/>
          <p:nvPr/>
        </p:nvSpPr>
        <p:spPr>
          <a:xfrm>
            <a:off x="5734173" y="3539094"/>
            <a:ext cx="1192928" cy="386383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1790A7-1B01-4D29-9449-E00F838457F2}"/>
              </a:ext>
            </a:extLst>
          </p:cNvPr>
          <p:cNvSpPr txBox="1"/>
          <p:nvPr/>
        </p:nvSpPr>
        <p:spPr>
          <a:xfrm>
            <a:off x="4421274" y="3436988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Parent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E1F6736-B6CC-4ADB-94CE-CE4D1809442D}"/>
              </a:ext>
            </a:extLst>
          </p:cNvPr>
          <p:cNvSpPr/>
          <p:nvPr/>
        </p:nvSpPr>
        <p:spPr>
          <a:xfrm>
            <a:off x="5282413" y="5299134"/>
            <a:ext cx="876184" cy="38638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1B2D68-C64E-4755-AB15-2C81F9132D30}"/>
              </a:ext>
            </a:extLst>
          </p:cNvPr>
          <p:cNvSpPr txBox="1"/>
          <p:nvPr/>
        </p:nvSpPr>
        <p:spPr>
          <a:xfrm>
            <a:off x="4184821" y="5197028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25288943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707EC3B2-E23F-4F37-8F5E-A8618156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66292" cy="4835479"/>
          </a:xfrm>
        </p:spPr>
        <p:txBody>
          <a:bodyPr/>
          <a:lstStyle/>
          <a:p>
            <a:r>
              <a:rPr lang="en-US" dirty="0">
                <a:solidFill>
                  <a:srgbClr val="E00BE5"/>
                </a:solidFill>
              </a:rPr>
              <a:t>Node 2</a:t>
            </a:r>
            <a:r>
              <a:rPr lang="en-US" dirty="0"/>
              <a:t> is a child of Node 3 and a parent of Node 1 and Node 2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Every node can only have one parent but can have many children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865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707EC3B2-E23F-4F37-8F5E-A8618156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4644609" cy="4835479"/>
          </a:xfrm>
        </p:spPr>
        <p:txBody>
          <a:bodyPr/>
          <a:lstStyle/>
          <a:p>
            <a:r>
              <a:rPr lang="en-US" dirty="0"/>
              <a:t>There are many different types of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Family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Decision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Heaps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Tries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HTML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Binary Trees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We will focus on these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457200" lvl="1" indent="0">
              <a:buNone/>
            </a:pPr>
            <a:endParaRPr lang="en-US" b="1" dirty="0">
              <a:solidFill>
                <a:srgbClr val="E00BE5"/>
              </a:solidFill>
            </a:endParaRPr>
          </a:p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078C96-781D-4459-B7A1-A8A637A88695}"/>
              </a:ext>
            </a:extLst>
          </p:cNvPr>
          <p:cNvCxnSpPr>
            <a:cxnSpLocks/>
            <a:stCxn id="34" idx="4"/>
            <a:endCxn id="39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3B3789-D21B-4615-BF76-B16F4F139DF1}"/>
              </a:ext>
            </a:extLst>
          </p:cNvPr>
          <p:cNvCxnSpPr>
            <a:cxnSpLocks/>
            <a:stCxn id="34" idx="4"/>
            <a:endCxn id="44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42E114-0950-4B09-A20E-C7CDA65687E6}"/>
              </a:ext>
            </a:extLst>
          </p:cNvPr>
          <p:cNvCxnSpPr>
            <a:cxnSpLocks/>
            <a:endCxn id="5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044547-A708-4571-A74C-05A0D5557A2F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95712D-A8AD-4546-9C42-AD3ACFECABB0}"/>
              </a:ext>
            </a:extLst>
          </p:cNvPr>
          <p:cNvCxnSpPr>
            <a:cxnSpLocks/>
            <a:stCxn id="32" idx="4"/>
            <a:endCxn id="34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A0B309-E04B-4CB4-AC04-0BF3D7606841}"/>
              </a:ext>
            </a:extLst>
          </p:cNvPr>
          <p:cNvCxnSpPr>
            <a:cxnSpLocks/>
            <a:stCxn id="32" idx="4"/>
            <a:endCxn id="36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B8293CC-39A3-429D-8688-7E42792FC0D3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5B886F-BA65-4E06-A521-4A02E8872D4A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95AD05-ECEC-4746-AE9D-93CD1B78A13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6BF5E0-7D25-48CD-9361-BEF28EB76AC7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19C3A7-E3B5-4166-A9C6-C42026C7CFF0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058418-588B-4778-BBFD-1BE766731D36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D0C7AB-F13D-4E2E-911B-86EB843984D7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97EEF2-28D7-423A-BE1B-78826C768591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38DCBB-DC8A-4AB7-A4CF-716F40059AC2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F9DE8A-DBF5-42CF-916C-C7434CFE4E14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1F0CBAE-7389-4878-8AC8-CBFF4D72F327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1E9A34-C4DC-4AE0-99EC-FF6D5FBE74F1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BEA41C3-9D32-4D10-9F55-18D269ABA098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2D2DA7-B283-4B5A-9601-60DC6EB437A5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356553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63E1A4-A366-4332-BC78-5B19F86CA0C5}"/>
              </a:ext>
            </a:extLst>
          </p:cNvPr>
          <p:cNvCxnSpPr>
            <a:cxnSpLocks/>
            <a:stCxn id="15" idx="4"/>
            <a:endCxn id="17" idx="7"/>
          </p:cNvCxnSpPr>
          <p:nvPr/>
        </p:nvCxnSpPr>
        <p:spPr>
          <a:xfrm flipH="1">
            <a:off x="5613867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4C2B1-00E2-4599-9413-8DC9A0A3710C}"/>
              </a:ext>
            </a:extLst>
          </p:cNvPr>
          <p:cNvCxnSpPr>
            <a:cxnSpLocks/>
            <a:stCxn id="15" idx="4"/>
            <a:endCxn id="19" idx="1"/>
          </p:cNvCxnSpPr>
          <p:nvPr/>
        </p:nvCxnSpPr>
        <p:spPr>
          <a:xfrm>
            <a:off x="6108960" y="50245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00CC5D8-8C63-41FE-8F89-9487AA5A784D}"/>
              </a:ext>
            </a:extLst>
          </p:cNvPr>
          <p:cNvSpPr/>
          <p:nvPr/>
        </p:nvSpPr>
        <p:spPr>
          <a:xfrm>
            <a:off x="5657899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93BBD-D60A-47B5-9F5B-B4D5806E27C7}"/>
              </a:ext>
            </a:extLst>
          </p:cNvPr>
          <p:cNvSpPr txBox="1"/>
          <p:nvPr/>
        </p:nvSpPr>
        <p:spPr>
          <a:xfrm>
            <a:off x="5894578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89EFA-58F6-4C24-9365-EB61C401D612}"/>
              </a:ext>
            </a:extLst>
          </p:cNvPr>
          <p:cNvSpPr/>
          <p:nvPr/>
        </p:nvSpPr>
        <p:spPr>
          <a:xfrm>
            <a:off x="4843859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4F9532-4448-48EB-926A-B43720D87156}"/>
              </a:ext>
            </a:extLst>
          </p:cNvPr>
          <p:cNvSpPr txBox="1"/>
          <p:nvPr/>
        </p:nvSpPr>
        <p:spPr>
          <a:xfrm>
            <a:off x="5084765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8230A-71E4-4E0A-95DC-521D0739A80B}"/>
              </a:ext>
            </a:extLst>
          </p:cNvPr>
          <p:cNvSpPr/>
          <p:nvPr/>
        </p:nvSpPr>
        <p:spPr>
          <a:xfrm>
            <a:off x="6459197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A452A-A132-4EE9-8450-9556ED69FF4D}"/>
              </a:ext>
            </a:extLst>
          </p:cNvPr>
          <p:cNvSpPr txBox="1"/>
          <p:nvPr/>
        </p:nvSpPr>
        <p:spPr>
          <a:xfrm>
            <a:off x="6700103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46AC5C-4DFD-4E00-97AF-3E918DBE233A}"/>
              </a:ext>
            </a:extLst>
          </p:cNvPr>
          <p:cNvCxnSpPr>
            <a:cxnSpLocks/>
            <a:stCxn id="29" idx="4"/>
            <a:endCxn id="31" idx="7"/>
          </p:cNvCxnSpPr>
          <p:nvPr/>
        </p:nvCxnSpPr>
        <p:spPr>
          <a:xfrm flipH="1">
            <a:off x="8464862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C74BA9B-9E86-48A8-BC6B-B72758B64092}"/>
              </a:ext>
            </a:extLst>
          </p:cNvPr>
          <p:cNvSpPr/>
          <p:nvPr/>
        </p:nvSpPr>
        <p:spPr>
          <a:xfrm>
            <a:off x="8508894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269D3-5DFD-4658-8FCA-9A2B3BA33999}"/>
              </a:ext>
            </a:extLst>
          </p:cNvPr>
          <p:cNvSpPr txBox="1"/>
          <p:nvPr/>
        </p:nvSpPr>
        <p:spPr>
          <a:xfrm>
            <a:off x="8745573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D8FDF5-763D-4597-9C56-923589F79DB0}"/>
              </a:ext>
            </a:extLst>
          </p:cNvPr>
          <p:cNvSpPr/>
          <p:nvPr/>
        </p:nvSpPr>
        <p:spPr>
          <a:xfrm>
            <a:off x="7694854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A2941E-5103-4277-BD28-88B00F8A245B}"/>
              </a:ext>
            </a:extLst>
          </p:cNvPr>
          <p:cNvSpPr txBox="1"/>
          <p:nvPr/>
        </p:nvSpPr>
        <p:spPr>
          <a:xfrm>
            <a:off x="7935760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9CE856-38B7-4C69-8D7A-0AACF643E8D5}"/>
              </a:ext>
            </a:extLst>
          </p:cNvPr>
          <p:cNvSpPr/>
          <p:nvPr/>
        </p:nvSpPr>
        <p:spPr>
          <a:xfrm>
            <a:off x="10643512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1C53C3-6D2C-4BFB-82BB-55B01D399084}"/>
              </a:ext>
            </a:extLst>
          </p:cNvPr>
          <p:cNvSpPr txBox="1"/>
          <p:nvPr/>
        </p:nvSpPr>
        <p:spPr>
          <a:xfrm>
            <a:off x="10880191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B873F4-8D8C-4E96-ACC1-0D56675D0554}"/>
              </a:ext>
            </a:extLst>
          </p:cNvPr>
          <p:cNvSpPr txBox="1"/>
          <p:nvPr/>
        </p:nvSpPr>
        <p:spPr>
          <a:xfrm>
            <a:off x="5448675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 Children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874E5-A6D3-4A51-9CE6-1FECB563D437}"/>
              </a:ext>
            </a:extLst>
          </p:cNvPr>
          <p:cNvSpPr txBox="1"/>
          <p:nvPr/>
        </p:nvSpPr>
        <p:spPr>
          <a:xfrm>
            <a:off x="8308402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 Children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9C055E-9F50-459C-A232-732F1F0ADB86}"/>
              </a:ext>
            </a:extLst>
          </p:cNvPr>
          <p:cNvSpPr txBox="1"/>
          <p:nvPr/>
        </p:nvSpPr>
        <p:spPr>
          <a:xfrm>
            <a:off x="10443020" y="361321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Children</a:t>
            </a:r>
          </a:p>
        </p:txBody>
      </p:sp>
    </p:spTree>
    <p:extLst>
      <p:ext uri="{BB962C8B-B14F-4D97-AF65-F5344CB8AC3E}">
        <p14:creationId xmlns:p14="http://schemas.microsoft.com/office/powerpoint/2010/main" val="12196048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Children are represented using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.left </a:t>
            </a:r>
            <a:r>
              <a:rPr lang="en-US" dirty="0"/>
              <a:t>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.right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47BB65-5D94-4B58-AF55-7BD22916A47C}"/>
              </a:ext>
            </a:extLst>
          </p:cNvPr>
          <p:cNvCxnSpPr>
            <a:cxnSpLocks/>
            <a:stCxn id="24" idx="4"/>
            <a:endCxn id="26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A75F59-B55C-45E7-8E09-A4E2D4CE9C16}"/>
              </a:ext>
            </a:extLst>
          </p:cNvPr>
          <p:cNvCxnSpPr>
            <a:cxnSpLocks/>
            <a:stCxn id="24" idx="4"/>
            <a:endCxn id="33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F873490-39E0-4135-B1FF-F48C2B400396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46E7F2-8EA7-44B8-9E85-D0F0560E42E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FCC06B-65FF-4AD4-A6C4-2419B83E02BD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621EE6-C617-4EA8-851A-E6CD0955EA71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22DA63A-646A-44C0-92A3-0E0247EF616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3837C2-F37D-466C-9883-E1D842539C23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AC060-558A-40C3-98BD-AF05B2DB10F0}"/>
              </a:ext>
            </a:extLst>
          </p:cNvPr>
          <p:cNvSpPr txBox="1"/>
          <p:nvPr/>
        </p:nvSpPr>
        <p:spPr>
          <a:xfrm>
            <a:off x="9738230" y="234839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.right</a:t>
            </a:r>
            <a:endParaRPr 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9F210E-906C-4607-9DB2-DB0DADEF9F82}"/>
              </a:ext>
            </a:extLst>
          </p:cNvPr>
          <p:cNvSpPr txBox="1"/>
          <p:nvPr/>
        </p:nvSpPr>
        <p:spPr>
          <a:xfrm>
            <a:off x="7018068" y="2348395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.left</a:t>
            </a:r>
            <a:endParaRPr lang="en-US" sz="28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023F1B-C0E6-472B-9AF4-C0C4C895211A}"/>
              </a:ext>
            </a:extLst>
          </p:cNvPr>
          <p:cNvSpPr/>
          <p:nvPr/>
        </p:nvSpPr>
        <p:spPr>
          <a:xfrm>
            <a:off x="520287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A3ACEA-81E6-422D-A477-DBAC88A41474}"/>
              </a:ext>
            </a:extLst>
          </p:cNvPr>
          <p:cNvCxnSpPr>
            <a:cxnSpLocks/>
            <a:stCxn id="36" idx="0"/>
            <a:endCxn id="36" idx="4"/>
          </p:cNvCxnSpPr>
          <p:nvPr/>
        </p:nvCxnSpPr>
        <p:spPr>
          <a:xfrm>
            <a:off x="1168645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3157BF-4B10-4DAC-BCBA-310B95996A1D}"/>
              </a:ext>
            </a:extLst>
          </p:cNvPr>
          <p:cNvSpPr txBox="1"/>
          <p:nvPr/>
        </p:nvSpPr>
        <p:spPr>
          <a:xfrm>
            <a:off x="628740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0AC178-81C4-4833-BA3B-1671CAFC5004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1391252" y="5698904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6653962-E6FA-4DC3-BB02-B178D938E0B2}"/>
              </a:ext>
            </a:extLst>
          </p:cNvPr>
          <p:cNvSpPr/>
          <p:nvPr/>
        </p:nvSpPr>
        <p:spPr>
          <a:xfrm>
            <a:off x="2926241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921969-A312-4DA2-BFFA-73E24B477CC8}"/>
              </a:ext>
            </a:extLst>
          </p:cNvPr>
          <p:cNvCxnSpPr>
            <a:cxnSpLocks/>
            <a:stCxn id="42" idx="0"/>
            <a:endCxn id="42" idx="4"/>
          </p:cNvCxnSpPr>
          <p:nvPr/>
        </p:nvCxnSpPr>
        <p:spPr>
          <a:xfrm>
            <a:off x="3574599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ED8FFB1-9817-408F-AC69-DE9D95559BDD}"/>
              </a:ext>
            </a:extLst>
          </p:cNvPr>
          <p:cNvSpPr txBox="1"/>
          <p:nvPr/>
        </p:nvSpPr>
        <p:spPr>
          <a:xfrm>
            <a:off x="3034694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01E931-E9C9-4194-9770-E7C6A4024191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3797206" y="5698904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E8C1513-5BCE-4D38-B8E0-EE9BFD8BA119}"/>
              </a:ext>
            </a:extLst>
          </p:cNvPr>
          <p:cNvSpPr/>
          <p:nvPr/>
        </p:nvSpPr>
        <p:spPr>
          <a:xfrm>
            <a:off x="5332195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AA33A12-42DF-4ED0-AF7D-FB8A9F7CD1C2}"/>
              </a:ext>
            </a:extLst>
          </p:cNvPr>
          <p:cNvCxnSpPr>
            <a:cxnSpLocks/>
            <a:stCxn id="49" idx="0"/>
            <a:endCxn id="49" idx="4"/>
          </p:cNvCxnSpPr>
          <p:nvPr/>
        </p:nvCxnSpPr>
        <p:spPr>
          <a:xfrm>
            <a:off x="5980553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ACC9527-56B2-48E3-94FE-8D9A59A00547}"/>
              </a:ext>
            </a:extLst>
          </p:cNvPr>
          <p:cNvSpPr txBox="1"/>
          <p:nvPr/>
        </p:nvSpPr>
        <p:spPr>
          <a:xfrm>
            <a:off x="5440648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ECDFC-25DD-4D6A-8C06-2E9770CF4E7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203160" y="5698904"/>
            <a:ext cx="923262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D129810-5BBA-4F6B-8DE7-1D922731B158}"/>
              </a:ext>
            </a:extLst>
          </p:cNvPr>
          <p:cNvSpPr/>
          <p:nvPr/>
        </p:nvSpPr>
        <p:spPr>
          <a:xfrm>
            <a:off x="1391252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BB1B7B-E2BD-4063-8367-756B2BD7F813}"/>
              </a:ext>
            </a:extLst>
          </p:cNvPr>
          <p:cNvSpPr/>
          <p:nvPr/>
        </p:nvSpPr>
        <p:spPr>
          <a:xfrm>
            <a:off x="3797206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1F850B-AF75-4634-B021-C65C157A5BA0}"/>
              </a:ext>
            </a:extLst>
          </p:cNvPr>
          <p:cNvSpPr/>
          <p:nvPr/>
        </p:nvSpPr>
        <p:spPr>
          <a:xfrm>
            <a:off x="6203160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6E5A-83DD-48DE-8757-513FD78E968C}"/>
              </a:ext>
            </a:extLst>
          </p:cNvPr>
          <p:cNvSpPr txBox="1"/>
          <p:nvPr/>
        </p:nvSpPr>
        <p:spPr>
          <a:xfrm>
            <a:off x="6789177" y="6220347"/>
            <a:ext cx="260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 for reference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9A9E8A-213C-4A0E-A5CA-4FA68BABEAC3}"/>
              </a:ext>
            </a:extLst>
          </p:cNvPr>
          <p:cNvSpPr txBox="1"/>
          <p:nvPr/>
        </p:nvSpPr>
        <p:spPr>
          <a:xfrm>
            <a:off x="1667563" y="441046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endParaRPr 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1BAC95-0C23-4422-B17D-67EC5B54B5B5}"/>
              </a:ext>
            </a:extLst>
          </p:cNvPr>
          <p:cNvSpPr txBox="1"/>
          <p:nvPr/>
        </p:nvSpPr>
        <p:spPr>
          <a:xfrm>
            <a:off x="4127607" y="4409228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9862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pic>
        <p:nvPicPr>
          <p:cNvPr id="24" name="Picture 23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3886354C-AEF7-4065-83A7-BE5D8575F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088556" y="727514"/>
            <a:ext cx="1751958" cy="184305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9BD55A0-52D0-4A7E-A7F7-7B5ECAFAD4CF}"/>
              </a:ext>
            </a:extLst>
          </p:cNvPr>
          <p:cNvSpPr/>
          <p:nvPr/>
        </p:nvSpPr>
        <p:spPr>
          <a:xfrm rot="19838053">
            <a:off x="9471112" y="1039176"/>
            <a:ext cx="1430192" cy="200890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340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69021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</a:t>
            </a:r>
            <a:r>
              <a:rPr lang="en-US" b="1" dirty="0">
                <a:solidFill>
                  <a:srgbClr val="FF5050"/>
                </a:solidFill>
              </a:rPr>
              <a:t>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2444223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</a:t>
            </a:r>
            <a:r>
              <a:rPr lang="en-US" b="1" dirty="0">
                <a:solidFill>
                  <a:srgbClr val="FF5050"/>
                </a:solidFill>
              </a:rPr>
              <a:t>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063753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Tree Node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check out the TreeNode class functionality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TreeNode Class</a:t>
            </a:r>
          </a:p>
        </p:txBody>
      </p:sp>
    </p:spTree>
    <p:extLst>
      <p:ext uri="{BB962C8B-B14F-4D97-AF65-F5344CB8AC3E}">
        <p14:creationId xmlns:p14="http://schemas.microsoft.com/office/powerpoint/2010/main" val="4121261197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51410</TotalTime>
  <Words>27256</Words>
  <Application>Microsoft Office PowerPoint</Application>
  <PresentationFormat>Widescreen</PresentationFormat>
  <Paragraphs>2694</Paragraphs>
  <Slides>138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138</vt:i4>
      </vt:variant>
    </vt:vector>
  </HeadingPairs>
  <TitlesOfParts>
    <vt:vector size="144" baseType="lpstr">
      <vt:lpstr>Arial</vt:lpstr>
      <vt:lpstr>Consolas</vt:lpstr>
      <vt:lpstr>Courier New</vt:lpstr>
      <vt:lpstr>Segoe UI</vt:lpstr>
      <vt:lpstr>Wingdings</vt:lpstr>
      <vt:lpstr>APS106_PPTX_Theme</vt:lpstr>
      <vt:lpstr>linked lists and binary trees.</vt:lpstr>
      <vt:lpstr>This Week’s Content</vt:lpstr>
      <vt:lpstr>linked lists.</vt:lpstr>
      <vt:lpstr>Linked Lists</vt:lpstr>
      <vt:lpstr>Linked Lists</vt:lpstr>
      <vt:lpstr>Linked Lists</vt:lpstr>
      <vt:lpstr>Linked Lists</vt:lpstr>
      <vt:lpstr>The Node Class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The Linked List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Breakout Session</vt:lpstr>
      <vt:lpstr>binary trees.</vt:lpstr>
      <vt:lpstr>Node Based Data Structures</vt:lpstr>
      <vt:lpstr>Node Based Data Structures</vt:lpstr>
      <vt:lpstr>Node Based Data Structures</vt:lpstr>
      <vt:lpstr>Node Based Data Structures</vt:lpstr>
      <vt:lpstr>Node Based Data Structures</vt:lpstr>
      <vt:lpstr>Node Based Data Structures</vt:lpstr>
      <vt:lpstr>Node Based Data Structures</vt:lpstr>
      <vt:lpstr>Trees</vt:lpstr>
      <vt:lpstr>Trees</vt:lpstr>
      <vt:lpstr>Trees</vt:lpstr>
      <vt:lpstr>Trees</vt:lpstr>
      <vt:lpstr>Trees</vt:lpstr>
      <vt:lpstr>Binary Trees</vt:lpstr>
      <vt:lpstr>Binary Trees</vt:lpstr>
      <vt:lpstr>Binary Trees</vt:lpstr>
      <vt:lpstr>Binary Trees</vt:lpstr>
      <vt:lpstr>Binary Trees</vt:lpstr>
      <vt:lpstr>Binary Trees</vt:lpstr>
      <vt:lpstr>The Tree Node Class</vt:lpstr>
      <vt:lpstr>The Binary Tree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 lists and binary trees.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324</cp:revision>
  <dcterms:created xsi:type="dcterms:W3CDTF">2021-11-03T00:49:37Z</dcterms:created>
  <dcterms:modified xsi:type="dcterms:W3CDTF">2022-04-04T19:42:40Z</dcterms:modified>
</cp:coreProperties>
</file>