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75" r:id="rId4"/>
    <p:sldId id="376" r:id="rId5"/>
    <p:sldId id="377" r:id="rId6"/>
    <p:sldId id="481" r:id="rId7"/>
    <p:sldId id="382" r:id="rId8"/>
    <p:sldId id="482" r:id="rId9"/>
    <p:sldId id="483" r:id="rId10"/>
    <p:sldId id="484" r:id="rId11"/>
    <p:sldId id="485" r:id="rId12"/>
    <p:sldId id="486" r:id="rId13"/>
    <p:sldId id="487" r:id="rId14"/>
    <p:sldId id="488" r:id="rId15"/>
    <p:sldId id="489" r:id="rId16"/>
    <p:sldId id="490" r:id="rId17"/>
    <p:sldId id="491" r:id="rId18"/>
    <p:sldId id="492" r:id="rId19"/>
    <p:sldId id="493" r:id="rId20"/>
    <p:sldId id="495" r:id="rId21"/>
    <p:sldId id="494" r:id="rId22"/>
    <p:sldId id="496" r:id="rId23"/>
    <p:sldId id="497" r:id="rId24"/>
    <p:sldId id="498" r:id="rId25"/>
    <p:sldId id="499" r:id="rId26"/>
    <p:sldId id="500" r:id="rId27"/>
    <p:sldId id="501" r:id="rId28"/>
    <p:sldId id="502" r:id="rId29"/>
    <p:sldId id="503" r:id="rId30"/>
    <p:sldId id="504" r:id="rId31"/>
    <p:sldId id="505" r:id="rId32"/>
    <p:sldId id="506" r:id="rId33"/>
    <p:sldId id="507" r:id="rId34"/>
    <p:sldId id="508" r:id="rId35"/>
    <p:sldId id="509" r:id="rId36"/>
    <p:sldId id="510" r:id="rId37"/>
    <p:sldId id="511" r:id="rId38"/>
    <p:sldId id="512" r:id="rId39"/>
    <p:sldId id="513" r:id="rId40"/>
    <p:sldId id="514" r:id="rId41"/>
    <p:sldId id="515" r:id="rId42"/>
    <p:sldId id="516" r:id="rId43"/>
    <p:sldId id="517" r:id="rId44"/>
    <p:sldId id="518" r:id="rId45"/>
    <p:sldId id="520" r:id="rId46"/>
    <p:sldId id="519" r:id="rId47"/>
    <p:sldId id="521" r:id="rId48"/>
    <p:sldId id="522" r:id="rId49"/>
    <p:sldId id="523" r:id="rId50"/>
    <p:sldId id="524" r:id="rId51"/>
    <p:sldId id="525" r:id="rId52"/>
    <p:sldId id="526" r:id="rId53"/>
    <p:sldId id="527" r:id="rId54"/>
    <p:sldId id="528" r:id="rId55"/>
    <p:sldId id="529" r:id="rId56"/>
    <p:sldId id="530" r:id="rId57"/>
    <p:sldId id="531" r:id="rId58"/>
    <p:sldId id="532" r:id="rId59"/>
    <p:sldId id="533" r:id="rId60"/>
    <p:sldId id="534" r:id="rId61"/>
    <p:sldId id="535" r:id="rId62"/>
    <p:sldId id="536" r:id="rId63"/>
    <p:sldId id="537" r:id="rId64"/>
    <p:sldId id="538" r:id="rId65"/>
    <p:sldId id="539" r:id="rId66"/>
    <p:sldId id="540" r:id="rId67"/>
    <p:sldId id="541" r:id="rId68"/>
    <p:sldId id="542" r:id="rId69"/>
    <p:sldId id="543" r:id="rId70"/>
    <p:sldId id="544" r:id="rId71"/>
    <p:sldId id="545" r:id="rId72"/>
    <p:sldId id="546" r:id="rId73"/>
    <p:sldId id="547" r:id="rId74"/>
    <p:sldId id="548" r:id="rId75"/>
    <p:sldId id="549" r:id="rId76"/>
    <p:sldId id="550" r:id="rId77"/>
    <p:sldId id="551" r:id="rId78"/>
    <p:sldId id="552" r:id="rId79"/>
    <p:sldId id="553" r:id="rId80"/>
    <p:sldId id="554" r:id="rId81"/>
    <p:sldId id="555" r:id="rId82"/>
    <p:sldId id="556" r:id="rId83"/>
    <p:sldId id="557" r:id="rId84"/>
    <p:sldId id="558" r:id="rId85"/>
    <p:sldId id="559" r:id="rId86"/>
    <p:sldId id="560" r:id="rId87"/>
    <p:sldId id="561" r:id="rId88"/>
    <p:sldId id="562" r:id="rId89"/>
    <p:sldId id="563" r:id="rId90"/>
    <p:sldId id="564" r:id="rId91"/>
    <p:sldId id="565" r:id="rId92"/>
    <p:sldId id="566" r:id="rId93"/>
    <p:sldId id="567" r:id="rId94"/>
    <p:sldId id="568" r:id="rId95"/>
    <p:sldId id="569" r:id="rId96"/>
    <p:sldId id="570" r:id="rId97"/>
    <p:sldId id="571" r:id="rId98"/>
    <p:sldId id="572" r:id="rId99"/>
    <p:sldId id="573" r:id="rId100"/>
    <p:sldId id="574" r:id="rId101"/>
    <p:sldId id="575" r:id="rId102"/>
    <p:sldId id="576" r:id="rId103"/>
    <p:sldId id="577" r:id="rId104"/>
    <p:sldId id="578" r:id="rId105"/>
    <p:sldId id="579" r:id="rId106"/>
    <p:sldId id="580" r:id="rId107"/>
    <p:sldId id="581" r:id="rId108"/>
    <p:sldId id="582" r:id="rId109"/>
    <p:sldId id="583" r:id="rId110"/>
    <p:sldId id="584" r:id="rId111"/>
    <p:sldId id="585" r:id="rId112"/>
    <p:sldId id="586" r:id="rId113"/>
    <p:sldId id="587" r:id="rId114"/>
    <p:sldId id="588" r:id="rId115"/>
    <p:sldId id="589" r:id="rId116"/>
    <p:sldId id="590" r:id="rId117"/>
    <p:sldId id="591" r:id="rId118"/>
    <p:sldId id="592" r:id="rId119"/>
    <p:sldId id="593" r:id="rId120"/>
    <p:sldId id="594" r:id="rId121"/>
    <p:sldId id="595" r:id="rId122"/>
    <p:sldId id="360" r:id="rId1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259"/>
            <p14:sldId id="375"/>
            <p14:sldId id="376"/>
            <p14:sldId id="377"/>
            <p14:sldId id="481"/>
            <p14:sldId id="382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5"/>
            <p14:sldId id="494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20"/>
            <p14:sldId id="519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FF5050"/>
    <a:srgbClr val="FFFFFF"/>
    <a:srgbClr val="00FF00"/>
    <a:srgbClr val="E00BE5"/>
    <a:srgbClr val="444445"/>
    <a:srgbClr val="FFD6AD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82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search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1555414" y="3643420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50163C-C629-4B3D-9CAB-061B5838E705}"/>
              </a:ext>
            </a:extLst>
          </p:cNvPr>
          <p:cNvSpPr txBox="1"/>
          <p:nvPr/>
        </p:nvSpPr>
        <p:spPr>
          <a:xfrm>
            <a:off x="2220158" y="3542167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Create stack list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20C37A-7D04-4483-821E-D101CD82180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E95103-9645-42F5-AB91-57A98E105D2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21021E-100F-4F49-9F43-75404BCF637D}"/>
              </a:ext>
            </a:extLst>
          </p:cNvPr>
          <p:cNvSpPr txBox="1"/>
          <p:nvPr/>
        </p:nvSpPr>
        <p:spPr>
          <a:xfrm>
            <a:off x="460068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073010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9906668" y="328062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9908710" y="272990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79126817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9906668" y="328062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9908710" y="272990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61C1AE4-30AA-4CF5-A49D-136153885A11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A73957-E645-49B4-B2B2-5C60BEC1467F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(14 &gt; 10)</a:t>
            </a:r>
          </a:p>
        </p:txBody>
      </p:sp>
    </p:spTree>
    <p:extLst>
      <p:ext uri="{BB962C8B-B14F-4D97-AF65-F5344CB8AC3E}">
        <p14:creationId xmlns:p14="http://schemas.microsoft.com/office/powerpoint/2010/main" val="230099599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10642601" y="476172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10644643" y="421100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61C1AE4-30AA-4CF5-A49D-136153885A11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A73957-E645-49B4-B2B2-5C60BEC1467F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(14 &gt; 10)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DA52F168-F061-422B-A30F-EE8EF0A6B7F6}"/>
              </a:ext>
            </a:extLst>
          </p:cNvPr>
          <p:cNvSpPr/>
          <p:nvPr/>
        </p:nvSpPr>
        <p:spPr>
          <a:xfrm flipH="1">
            <a:off x="2340737" y="4988842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E2949C-0A06-4E5A-AA62-FDD711AE40B7}"/>
              </a:ext>
            </a:extLst>
          </p:cNvPr>
          <p:cNvSpPr txBox="1"/>
          <p:nvPr/>
        </p:nvSpPr>
        <p:spPr>
          <a:xfrm>
            <a:off x="3005481" y="4899387"/>
            <a:ext cx="155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the right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598024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10642601" y="476172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10644643" y="421100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2655831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10642601" y="476172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10644643" y="421100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FF8CCF1-8D95-4ED5-A8BE-AD3D47DBFE25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C5D7BB-16E3-4BB2-AFC0-C586F7005A09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(14 &gt; 11)</a:t>
            </a:r>
          </a:p>
        </p:txBody>
      </p:sp>
    </p:spTree>
    <p:extLst>
      <p:ext uri="{BB962C8B-B14F-4D97-AF65-F5344CB8AC3E}">
        <p14:creationId xmlns:p14="http://schemas.microsoft.com/office/powerpoint/2010/main" val="206715716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B17226-9120-4304-B063-0BA19144939D}"/>
              </a:ext>
            </a:extLst>
          </p:cNvPr>
          <p:cNvCxnSpPr>
            <a:cxnSpLocks/>
          </p:cNvCxnSpPr>
          <p:nvPr/>
        </p:nvCxnSpPr>
        <p:spPr>
          <a:xfrm>
            <a:off x="11480007" y="6043540"/>
            <a:ext cx="183018" cy="3926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11497541" y="5656097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11499583" y="5105381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FF8CCF1-8D95-4ED5-A8BE-AD3D47DBFE25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C5D7BB-16E3-4BB2-AFC0-C586F7005A09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(14 &gt; 11)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F5AB909A-35DF-4F9B-8AF4-6A7CA12CCD69}"/>
              </a:ext>
            </a:extLst>
          </p:cNvPr>
          <p:cNvSpPr/>
          <p:nvPr/>
        </p:nvSpPr>
        <p:spPr>
          <a:xfrm flipH="1">
            <a:off x="2340737" y="4988842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2AECD4-29B3-481D-9614-70C0FDBD3586}"/>
              </a:ext>
            </a:extLst>
          </p:cNvPr>
          <p:cNvSpPr txBox="1"/>
          <p:nvPr/>
        </p:nvSpPr>
        <p:spPr>
          <a:xfrm>
            <a:off x="3005481" y="4899387"/>
            <a:ext cx="155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the right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FD7FB1-BD76-47DA-9728-E44837CE68C0}"/>
              </a:ext>
            </a:extLst>
          </p:cNvPr>
          <p:cNvSpPr txBox="1"/>
          <p:nvPr/>
        </p:nvSpPr>
        <p:spPr>
          <a:xfrm>
            <a:off x="11286891" y="629021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67681487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B17226-9120-4304-B063-0BA19144939D}"/>
              </a:ext>
            </a:extLst>
          </p:cNvPr>
          <p:cNvCxnSpPr>
            <a:cxnSpLocks/>
          </p:cNvCxnSpPr>
          <p:nvPr/>
        </p:nvCxnSpPr>
        <p:spPr>
          <a:xfrm>
            <a:off x="11480007" y="6043540"/>
            <a:ext cx="183018" cy="3926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11497541" y="5656097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11499583" y="5105381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FD7FB1-BD76-47DA-9728-E44837CE68C0}"/>
              </a:ext>
            </a:extLst>
          </p:cNvPr>
          <p:cNvSpPr txBox="1"/>
          <p:nvPr/>
        </p:nvSpPr>
        <p:spPr>
          <a:xfrm>
            <a:off x="11286891" y="629021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71594666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B17226-9120-4304-B063-0BA19144939D}"/>
              </a:ext>
            </a:extLst>
          </p:cNvPr>
          <p:cNvCxnSpPr>
            <a:cxnSpLocks/>
          </p:cNvCxnSpPr>
          <p:nvPr/>
        </p:nvCxnSpPr>
        <p:spPr>
          <a:xfrm>
            <a:off x="11480007" y="6043540"/>
            <a:ext cx="183018" cy="3926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11497541" y="5656097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11499583" y="5105381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FD7FB1-BD76-47DA-9728-E44837CE68C0}"/>
              </a:ext>
            </a:extLst>
          </p:cNvPr>
          <p:cNvSpPr txBox="1"/>
          <p:nvPr/>
        </p:nvSpPr>
        <p:spPr>
          <a:xfrm>
            <a:off x="11286891" y="629021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9B3E8B7-9ED5-450C-9124-2D652A95D353}"/>
              </a:ext>
            </a:extLst>
          </p:cNvPr>
          <p:cNvSpPr/>
          <p:nvPr/>
        </p:nvSpPr>
        <p:spPr>
          <a:xfrm flipH="1">
            <a:off x="1703976" y="6335926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E40684-1900-4983-9946-879F470F96F0}"/>
              </a:ext>
            </a:extLst>
          </p:cNvPr>
          <p:cNvSpPr txBox="1"/>
          <p:nvPr/>
        </p:nvSpPr>
        <p:spPr>
          <a:xfrm>
            <a:off x="2368720" y="6246471"/>
            <a:ext cx="2616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Didn</a:t>
            </a:r>
            <a:r>
              <a:rPr lang="en-US" sz="1600" b="1" dirty="0">
                <a:solidFill>
                  <a:schemeClr val="accent1"/>
                </a:solidFill>
              </a:rPr>
              <a:t>’</a:t>
            </a:r>
            <a:r>
              <a:rPr lang="en-US" sz="1600" b="1" dirty="0">
                <a:solidFill>
                  <a:srgbClr val="FFFFFF"/>
                </a:solidFill>
              </a:rPr>
              <a:t>t find the value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45546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7728742" y="1461438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self.root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84152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3644348-D5BE-49F8-8BA3-F294E328958A}"/>
              </a:ext>
            </a:extLst>
          </p:cNvPr>
          <p:cNvSpPr/>
          <p:nvPr/>
        </p:nvSpPr>
        <p:spPr>
          <a:xfrm flipH="1">
            <a:off x="1873979" y="4131252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45D798-754A-4248-A6EA-BF6FA797DA6A}"/>
              </a:ext>
            </a:extLst>
          </p:cNvPr>
          <p:cNvSpPr txBox="1"/>
          <p:nvPr/>
        </p:nvSpPr>
        <p:spPr>
          <a:xfrm>
            <a:off x="2538723" y="4041797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on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3061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1604624" y="379090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50163C-C629-4B3D-9CAB-061B5838E705}"/>
              </a:ext>
            </a:extLst>
          </p:cNvPr>
          <p:cNvSpPr txBox="1"/>
          <p:nvPr/>
        </p:nvSpPr>
        <p:spPr>
          <a:xfrm>
            <a:off x="2220158" y="3695549"/>
            <a:ext cx="2522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Initialize previous node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221420-4C6B-43E6-B2B1-E09B73A47FF0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0F7ED6-4E46-49C9-9475-405F06B929EA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340D83-71FD-493B-996E-61F9012C9458}"/>
              </a:ext>
            </a:extLst>
          </p:cNvPr>
          <p:cNvSpPr txBox="1"/>
          <p:nvPr/>
        </p:nvSpPr>
        <p:spPr>
          <a:xfrm>
            <a:off x="460068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8883664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25705179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1D8FFE55-13D2-41CD-9086-F3E75D32DF2E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00E3EA-FA0F-4FCE-93BB-17F597198ACC}"/>
              </a:ext>
            </a:extLst>
          </p:cNvPr>
          <p:cNvSpPr txBox="1"/>
          <p:nvPr/>
        </p:nvSpPr>
        <p:spPr>
          <a:xfrm>
            <a:off x="2915022" y="4711232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&lt; 9)</a:t>
            </a:r>
          </a:p>
        </p:txBody>
      </p:sp>
    </p:spTree>
    <p:extLst>
      <p:ext uri="{BB962C8B-B14F-4D97-AF65-F5344CB8AC3E}">
        <p14:creationId xmlns:p14="http://schemas.microsoft.com/office/powerpoint/2010/main" val="282875025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1D8FFE55-13D2-41CD-9086-F3E75D32DF2E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00E3EA-FA0F-4FCE-93BB-17F597198ACC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!&gt; 9)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8BFDE00-E5FF-4A5F-8EE2-52C03189282F}"/>
              </a:ext>
            </a:extLst>
          </p:cNvPr>
          <p:cNvSpPr/>
          <p:nvPr/>
        </p:nvSpPr>
        <p:spPr>
          <a:xfrm flipH="1">
            <a:off x="2764819" y="531779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0E3BF4-08C3-493C-9E33-2400033EE195}"/>
              </a:ext>
            </a:extLst>
          </p:cNvPr>
          <p:cNvSpPr txBox="1"/>
          <p:nvPr/>
        </p:nvSpPr>
        <p:spPr>
          <a:xfrm>
            <a:off x="3062503" y="522383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(4 &lt; 9)</a:t>
            </a:r>
          </a:p>
        </p:txBody>
      </p:sp>
    </p:spTree>
    <p:extLst>
      <p:ext uri="{BB962C8B-B14F-4D97-AF65-F5344CB8AC3E}">
        <p14:creationId xmlns:p14="http://schemas.microsoft.com/office/powerpoint/2010/main" val="193972731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7079179" y="324944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7081221" y="2698727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1D8FFE55-13D2-41CD-9086-F3E75D32DF2E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00E3EA-FA0F-4FCE-93BB-17F597198ACC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!&gt; 9)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8BFDE00-E5FF-4A5F-8EE2-52C03189282F}"/>
              </a:ext>
            </a:extLst>
          </p:cNvPr>
          <p:cNvSpPr/>
          <p:nvPr/>
        </p:nvSpPr>
        <p:spPr>
          <a:xfrm flipH="1">
            <a:off x="2764819" y="531779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0E3BF4-08C3-493C-9E33-2400033EE195}"/>
              </a:ext>
            </a:extLst>
          </p:cNvPr>
          <p:cNvSpPr txBox="1"/>
          <p:nvPr/>
        </p:nvSpPr>
        <p:spPr>
          <a:xfrm>
            <a:off x="3062503" y="522383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(4 &lt; 9)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84CFE256-9ABC-47AA-BA1A-C7DBA1678BD2}"/>
              </a:ext>
            </a:extLst>
          </p:cNvPr>
          <p:cNvSpPr/>
          <p:nvPr/>
        </p:nvSpPr>
        <p:spPr>
          <a:xfrm flipH="1">
            <a:off x="2317088" y="5493345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DEE7CF-A5BE-4E0A-B668-6E9C6475E5AE}"/>
              </a:ext>
            </a:extLst>
          </p:cNvPr>
          <p:cNvSpPr txBox="1"/>
          <p:nvPr/>
        </p:nvSpPr>
        <p:spPr>
          <a:xfrm>
            <a:off x="2981832" y="5403890"/>
            <a:ext cx="155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the left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362865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7079179" y="324944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7081221" y="2698727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97492175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7079179" y="324944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7081221" y="2698727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47EE689-AC05-459D-9224-1ED06C34D7AE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F17F87-3D3B-4B8E-AE21-42ADDB04DE48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!&gt; 6)</a:t>
            </a:r>
          </a:p>
        </p:txBody>
      </p:sp>
    </p:spTree>
    <p:extLst>
      <p:ext uri="{BB962C8B-B14F-4D97-AF65-F5344CB8AC3E}">
        <p14:creationId xmlns:p14="http://schemas.microsoft.com/office/powerpoint/2010/main" val="241187358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7079179" y="324944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7081221" y="2698727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47EE689-AC05-459D-9224-1ED06C34D7AE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F17F87-3D3B-4B8E-AE21-42ADDB04DE48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!&gt; 6)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92C254A-0300-4970-BE4B-13F29AEB3B70}"/>
              </a:ext>
            </a:extLst>
          </p:cNvPr>
          <p:cNvSpPr/>
          <p:nvPr/>
        </p:nvSpPr>
        <p:spPr>
          <a:xfrm flipH="1">
            <a:off x="2764819" y="531779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6018E5-E2D7-427C-ADA0-CC5ACE27BBC4}"/>
              </a:ext>
            </a:extLst>
          </p:cNvPr>
          <p:cNvSpPr txBox="1"/>
          <p:nvPr/>
        </p:nvSpPr>
        <p:spPr>
          <a:xfrm>
            <a:off x="3062503" y="522383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(4 &lt; 6)</a:t>
            </a:r>
          </a:p>
        </p:txBody>
      </p:sp>
    </p:spTree>
    <p:extLst>
      <p:ext uri="{BB962C8B-B14F-4D97-AF65-F5344CB8AC3E}">
        <p14:creationId xmlns:p14="http://schemas.microsoft.com/office/powerpoint/2010/main" val="344623761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6308430" y="474756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6310472" y="4196847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47EE689-AC05-459D-9224-1ED06C34D7AE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F17F87-3D3B-4B8E-AE21-42ADDB04DE48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!&gt; 6)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92C254A-0300-4970-BE4B-13F29AEB3B70}"/>
              </a:ext>
            </a:extLst>
          </p:cNvPr>
          <p:cNvSpPr/>
          <p:nvPr/>
        </p:nvSpPr>
        <p:spPr>
          <a:xfrm flipH="1">
            <a:off x="2764819" y="531779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6018E5-E2D7-427C-ADA0-CC5ACE27BBC4}"/>
              </a:ext>
            </a:extLst>
          </p:cNvPr>
          <p:cNvSpPr txBox="1"/>
          <p:nvPr/>
        </p:nvSpPr>
        <p:spPr>
          <a:xfrm>
            <a:off x="3062503" y="522383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(4 &lt; 6)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ABCAA53-9828-49D9-8872-1927987ECF92}"/>
              </a:ext>
            </a:extLst>
          </p:cNvPr>
          <p:cNvSpPr/>
          <p:nvPr/>
        </p:nvSpPr>
        <p:spPr>
          <a:xfrm flipH="1">
            <a:off x="2317088" y="5493345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7C65C-E191-4029-B6F6-3A3DF69234B8}"/>
              </a:ext>
            </a:extLst>
          </p:cNvPr>
          <p:cNvSpPr txBox="1"/>
          <p:nvPr/>
        </p:nvSpPr>
        <p:spPr>
          <a:xfrm>
            <a:off x="2981832" y="5403890"/>
            <a:ext cx="155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the left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164295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6308430" y="474756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6310472" y="4196847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11948207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6308430" y="474756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6310472" y="4196847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7AF26BA-247B-4E46-9838-E1A561C52B9E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0DD508-7ACF-4D00-9C7E-341B12E4B0C6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!&gt; 4)</a:t>
            </a:r>
          </a:p>
        </p:txBody>
      </p:sp>
    </p:spTree>
    <p:extLst>
      <p:ext uri="{BB962C8B-B14F-4D97-AF65-F5344CB8AC3E}">
        <p14:creationId xmlns:p14="http://schemas.microsoft.com/office/powerpoint/2010/main" val="2957566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00B5AF-9633-4912-A2FD-8BA52562E212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3439CF-5DF2-4508-B31F-AF8A843EB1DC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508835-26CA-4988-AA06-2A5EBB952818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293A86-10B1-4312-9A29-088DD0D121CE}"/>
              </a:ext>
            </a:extLst>
          </p:cNvPr>
          <p:cNvSpPr txBox="1"/>
          <p:nvPr/>
        </p:nvSpPr>
        <p:spPr>
          <a:xfrm>
            <a:off x="460068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2856337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6308430" y="474756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6310472" y="4196847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7AF26BA-247B-4E46-9838-E1A561C52B9E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0DD508-7ACF-4D00-9C7E-341B12E4B0C6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!&gt; 4)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6C73624-1ABD-41EC-8F32-DA1F3D2079D5}"/>
              </a:ext>
            </a:extLst>
          </p:cNvPr>
          <p:cNvSpPr/>
          <p:nvPr/>
        </p:nvSpPr>
        <p:spPr>
          <a:xfrm flipH="1">
            <a:off x="2761855" y="5320203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1CBFFF-7C7C-4938-B05D-2169A0FCF928}"/>
              </a:ext>
            </a:extLst>
          </p:cNvPr>
          <p:cNvSpPr txBox="1"/>
          <p:nvPr/>
        </p:nvSpPr>
        <p:spPr>
          <a:xfrm>
            <a:off x="3059539" y="5226241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!&lt; 4)</a:t>
            </a:r>
          </a:p>
        </p:txBody>
      </p:sp>
    </p:spTree>
    <p:extLst>
      <p:ext uri="{BB962C8B-B14F-4D97-AF65-F5344CB8AC3E}">
        <p14:creationId xmlns:p14="http://schemas.microsoft.com/office/powerpoint/2010/main" val="194172790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6308430" y="474756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6310472" y="4196847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7AF26BA-247B-4E46-9838-E1A561C52B9E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0DD508-7ACF-4D00-9C7E-341B12E4B0C6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!&gt; 4)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6C73624-1ABD-41EC-8F32-DA1F3D2079D5}"/>
              </a:ext>
            </a:extLst>
          </p:cNvPr>
          <p:cNvSpPr/>
          <p:nvPr/>
        </p:nvSpPr>
        <p:spPr>
          <a:xfrm flipH="1">
            <a:off x="2761855" y="5320203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1CBFFF-7C7C-4938-B05D-2169A0FCF928}"/>
              </a:ext>
            </a:extLst>
          </p:cNvPr>
          <p:cNvSpPr txBox="1"/>
          <p:nvPr/>
        </p:nvSpPr>
        <p:spPr>
          <a:xfrm>
            <a:off x="3059539" y="5226241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!&lt; 4)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11A4BF4E-0021-4F91-A844-A0754DDE14D8}"/>
              </a:ext>
            </a:extLst>
          </p:cNvPr>
          <p:cNvSpPr/>
          <p:nvPr/>
        </p:nvSpPr>
        <p:spPr>
          <a:xfrm flipH="1">
            <a:off x="2256644" y="5997690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0CC03A-915C-41C8-9E6B-D9C095A65A2A}"/>
              </a:ext>
            </a:extLst>
          </p:cNvPr>
          <p:cNvSpPr txBox="1"/>
          <p:nvPr/>
        </p:nvSpPr>
        <p:spPr>
          <a:xfrm>
            <a:off x="2921388" y="5908235"/>
            <a:ext cx="2616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Value is in the tree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022318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search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9329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ADF65E-A260-408E-84BD-059A6E30DE25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E04DB0F-284D-40EF-8ED1-8C36BC19CB49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D54D32-C825-451C-B923-898D310A157C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7BCDF1-3ADE-40E7-9E8B-3787C287447D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50122-2A79-447F-B2EE-D62626C1A1F8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FC6910-894B-4D0E-A1CB-DB340940584D}"/>
              </a:ext>
            </a:extLst>
          </p:cNvPr>
          <p:cNvSpPr txBox="1"/>
          <p:nvPr/>
        </p:nvSpPr>
        <p:spPr>
          <a:xfrm>
            <a:off x="460068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7211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1393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0ECDC93-4CBF-43CF-91CC-327088AB7046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AEAC1F-82A1-461F-8570-C61521AC3E94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8172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7076993" y="271835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1393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0ECDC93-4CBF-43CF-91CC-327088AB7046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AEAC1F-82A1-461F-8570-C61521AC3E94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9228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7076993" y="271835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39547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09094133-56B1-48D3-A093-420A1E3C492D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1CF420-8FAA-43EF-916F-46FE4B835C76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84589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6324541" y="419554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39547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4397D2FC-BF28-48C4-9513-1C74B5636CBF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98D65A-E832-4139-8139-1D572A313444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8146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6324541" y="419554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658286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273249D-C8B3-4ED1-ACD7-DB8E5A800825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9F771A-B9FB-4714-8E1A-DF9E6C7248AA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A9F3051-98D5-4204-8787-A0C81DBCB5D9}"/>
              </a:ext>
            </a:extLst>
          </p:cNvPr>
          <p:cNvSpPr/>
          <p:nvPr/>
        </p:nvSpPr>
        <p:spPr>
          <a:xfrm>
            <a:off x="608601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1FEEB0-3C7B-4D22-83B2-B3C719DA103E}"/>
              </a:ext>
            </a:extLst>
          </p:cNvPr>
          <p:cNvSpPr txBox="1"/>
          <p:nvPr/>
        </p:nvSpPr>
        <p:spPr>
          <a:xfrm>
            <a:off x="625653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72681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906C46-3DE6-48AA-AB9A-65A6F802BC65}"/>
              </a:ext>
            </a:extLst>
          </p:cNvPr>
          <p:cNvCxnSpPr>
            <a:cxnSpLocks/>
            <a:stCxn id="59" idx="3"/>
            <a:endCxn id="45" idx="3"/>
          </p:cNvCxnSpPr>
          <p:nvPr/>
        </p:nvCxnSpPr>
        <p:spPr>
          <a:xfrm flipH="1">
            <a:off x="5844571" y="6414970"/>
            <a:ext cx="441296" cy="1438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5064888" y="5638386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5066930" y="508767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658286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A9F3051-98D5-4204-8787-A0C81DBCB5D9}"/>
              </a:ext>
            </a:extLst>
          </p:cNvPr>
          <p:cNvSpPr/>
          <p:nvPr/>
        </p:nvSpPr>
        <p:spPr>
          <a:xfrm>
            <a:off x="608601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1FEEB0-3C7B-4D22-83B2-B3C719DA103E}"/>
              </a:ext>
            </a:extLst>
          </p:cNvPr>
          <p:cNvSpPr txBox="1"/>
          <p:nvPr/>
        </p:nvSpPr>
        <p:spPr>
          <a:xfrm>
            <a:off x="625653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DBC4AB8D-085F-4860-85A2-7D109B779F80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E50862-914B-4D54-98BB-0D35B8C35CFF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650B3F-5B78-4BA9-BB32-CDF9624D8EA9}"/>
              </a:ext>
            </a:extLst>
          </p:cNvPr>
          <p:cNvSpPr txBox="1"/>
          <p:nvPr/>
        </p:nvSpPr>
        <p:spPr>
          <a:xfrm>
            <a:off x="4922524" y="632798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52756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12.1</a:t>
            </a:r>
          </a:p>
          <a:p>
            <a:pPr lvl="1"/>
            <a:r>
              <a:rPr lang="en-US" dirty="0"/>
              <a:t>Linked lists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binary trees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Chapter 14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12.2</a:t>
            </a:r>
          </a:p>
          <a:p>
            <a:pPr lvl="1"/>
            <a:r>
              <a:rPr lang="en-US" b="1" dirty="0"/>
              <a:t>Binary search trees</a:t>
            </a:r>
          </a:p>
          <a:p>
            <a:pPr lvl="1"/>
            <a:r>
              <a:rPr lang="en-US" b="1" dirty="0"/>
              <a:t>Reading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Chapter 14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12.3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20 Questions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906C46-3DE6-48AA-AB9A-65A6F802BC65}"/>
              </a:ext>
            </a:extLst>
          </p:cNvPr>
          <p:cNvCxnSpPr>
            <a:cxnSpLocks/>
            <a:stCxn id="59" idx="3"/>
            <a:endCxn id="45" idx="3"/>
          </p:cNvCxnSpPr>
          <p:nvPr/>
        </p:nvCxnSpPr>
        <p:spPr>
          <a:xfrm flipH="1">
            <a:off x="5844571" y="6414970"/>
            <a:ext cx="441296" cy="1438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5064888" y="5638386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5066930" y="508767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658286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A9F3051-98D5-4204-8787-A0C81DBCB5D9}"/>
              </a:ext>
            </a:extLst>
          </p:cNvPr>
          <p:cNvSpPr/>
          <p:nvPr/>
        </p:nvSpPr>
        <p:spPr>
          <a:xfrm>
            <a:off x="608601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1FEEB0-3C7B-4D22-83B2-B3C719DA103E}"/>
              </a:ext>
            </a:extLst>
          </p:cNvPr>
          <p:cNvSpPr txBox="1"/>
          <p:nvPr/>
        </p:nvSpPr>
        <p:spPr>
          <a:xfrm>
            <a:off x="625653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650B3F-5B78-4BA9-BB32-CDF9624D8EA9}"/>
              </a:ext>
            </a:extLst>
          </p:cNvPr>
          <p:cNvSpPr txBox="1"/>
          <p:nvPr/>
        </p:nvSpPr>
        <p:spPr>
          <a:xfrm>
            <a:off x="4922524" y="632798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078992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3535A234-1174-43BD-9AF8-FA53A27E58C3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428E8E-81B3-483E-AF52-1D471E207EF8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324541" y="419554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389879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324541" y="419554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12966BF-5D09-4C3B-A411-7FF6996DC9D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0FA294-6CAE-46F7-9E24-30CC2C510267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1904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3535A234-1174-43BD-9AF8-FA53A27E58C3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428E8E-81B3-483E-AF52-1D471E207EF8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109739" y="419554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12966BF-5D09-4C3B-A411-7FF6996DC9D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0FA294-6CAE-46F7-9E24-30CC2C510267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470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3535A234-1174-43BD-9AF8-FA53A27E58C3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428E8E-81B3-483E-AF52-1D471E207EF8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109739" y="419554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12966BF-5D09-4C3B-A411-7FF6996DC9D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0FA294-6CAE-46F7-9E24-30CC2C510267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7C7327E-1F42-4A9E-A0A2-2F50321D6DEC}"/>
              </a:ext>
            </a:extLst>
          </p:cNvPr>
          <p:cNvCxnSpPr>
            <a:cxnSpLocks/>
            <a:stCxn id="59" idx="5"/>
            <a:endCxn id="45" idx="1"/>
          </p:cNvCxnSpPr>
          <p:nvPr/>
        </p:nvCxnSpPr>
        <p:spPr>
          <a:xfrm>
            <a:off x="7028728" y="6414970"/>
            <a:ext cx="253542" cy="1438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row: Down 42">
            <a:extLst>
              <a:ext uri="{FF2B5EF4-FFF2-40B4-BE49-F238E27FC236}">
                <a16:creationId xmlns:a16="http://schemas.microsoft.com/office/drawing/2014/main" id="{427C7386-DE3B-4356-84BD-4EFEBDF7F4AB}"/>
              </a:ext>
            </a:extLst>
          </p:cNvPr>
          <p:cNvSpPr/>
          <p:nvPr/>
        </p:nvSpPr>
        <p:spPr>
          <a:xfrm>
            <a:off x="7424634" y="5638386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205883-ACAC-4BD1-A04F-BB4D7762D55B}"/>
              </a:ext>
            </a:extLst>
          </p:cNvPr>
          <p:cNvSpPr txBox="1"/>
          <p:nvPr/>
        </p:nvSpPr>
        <p:spPr>
          <a:xfrm>
            <a:off x="7426676" y="508767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A91906-EAC9-4398-A20D-A47EA13CE969}"/>
              </a:ext>
            </a:extLst>
          </p:cNvPr>
          <p:cNvSpPr txBox="1"/>
          <p:nvPr/>
        </p:nvSpPr>
        <p:spPr>
          <a:xfrm>
            <a:off x="7282270" y="632798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793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109739" y="419554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F27A764A-7F27-4D45-A2E4-5E9FC316283A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B679FD-1A19-46B1-B8F9-975F81711EAA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7076993" y="271835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117308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109739" y="419554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7076993" y="271835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257D964-935A-44F6-9C03-65E825641F4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783C8B-E8DD-4F59-8548-6543D3EBA42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293279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257D964-935A-44F6-9C03-65E825641F4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783C8B-E8DD-4F59-8548-6543D3EBA42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E308623-CE64-4A9F-B38A-1BF4A7794ECA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C60819-2EBF-407C-8C9F-FFB283153769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1465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257D964-935A-44F6-9C03-65E825641F4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783C8B-E8DD-4F59-8548-6543D3EBA42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056EA5CB-1BD2-4649-A047-B0C9B62BAABF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B76702-D304-439F-A41F-8B6EB93E2B8B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17374" y="475622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19416" y="420550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2607482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17374" y="475622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19416" y="420550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56112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80732" cy="4835479"/>
          </a:xfrm>
        </p:spPr>
        <p:txBody>
          <a:bodyPr/>
          <a:lstStyle/>
          <a:p>
            <a:r>
              <a:rPr lang="en-US" dirty="0"/>
              <a:t>Main Rule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dirty="0"/>
              <a:t>Each Node can have a maximum of two children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Pointers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0 Children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1 Children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2 Children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63E1A4-A366-4332-BC78-5B19F86CA0C5}"/>
              </a:ext>
            </a:extLst>
          </p:cNvPr>
          <p:cNvCxnSpPr>
            <a:cxnSpLocks/>
            <a:stCxn id="15" idx="4"/>
            <a:endCxn id="17" idx="7"/>
          </p:cNvCxnSpPr>
          <p:nvPr/>
        </p:nvCxnSpPr>
        <p:spPr>
          <a:xfrm flipH="1">
            <a:off x="5613867" y="5024587"/>
            <a:ext cx="495093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24C2B1-00E2-4599-9413-8DC9A0A3710C}"/>
              </a:ext>
            </a:extLst>
          </p:cNvPr>
          <p:cNvCxnSpPr>
            <a:cxnSpLocks/>
            <a:stCxn id="15" idx="4"/>
            <a:endCxn id="19" idx="1"/>
          </p:cNvCxnSpPr>
          <p:nvPr/>
        </p:nvCxnSpPr>
        <p:spPr>
          <a:xfrm>
            <a:off x="6108960" y="5024587"/>
            <a:ext cx="482350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00CC5D8-8C63-41FE-8F89-9487AA5A784D}"/>
              </a:ext>
            </a:extLst>
          </p:cNvPr>
          <p:cNvSpPr/>
          <p:nvPr/>
        </p:nvSpPr>
        <p:spPr>
          <a:xfrm>
            <a:off x="5657899" y="41224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393BBD-D60A-47B5-9F5B-B4D5806E27C7}"/>
              </a:ext>
            </a:extLst>
          </p:cNvPr>
          <p:cNvSpPr txBox="1"/>
          <p:nvPr/>
        </p:nvSpPr>
        <p:spPr>
          <a:xfrm>
            <a:off x="5894578" y="42811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289EFA-58F6-4C24-9365-EB61C401D612}"/>
              </a:ext>
            </a:extLst>
          </p:cNvPr>
          <p:cNvSpPr/>
          <p:nvPr/>
        </p:nvSpPr>
        <p:spPr>
          <a:xfrm>
            <a:off x="4843859" y="54042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4F9532-4448-48EB-926A-B43720D87156}"/>
              </a:ext>
            </a:extLst>
          </p:cNvPr>
          <p:cNvSpPr txBox="1"/>
          <p:nvPr/>
        </p:nvSpPr>
        <p:spPr>
          <a:xfrm>
            <a:off x="5084765" y="55629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18230A-71E4-4E0A-95DC-521D0739A80B}"/>
              </a:ext>
            </a:extLst>
          </p:cNvPr>
          <p:cNvSpPr/>
          <p:nvPr/>
        </p:nvSpPr>
        <p:spPr>
          <a:xfrm>
            <a:off x="6459197" y="54042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6A452A-A132-4EE9-8450-9556ED69FF4D}"/>
              </a:ext>
            </a:extLst>
          </p:cNvPr>
          <p:cNvSpPr txBox="1"/>
          <p:nvPr/>
        </p:nvSpPr>
        <p:spPr>
          <a:xfrm>
            <a:off x="6700103" y="55629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46AC5C-4DFD-4E00-97AF-3E918DBE233A}"/>
              </a:ext>
            </a:extLst>
          </p:cNvPr>
          <p:cNvCxnSpPr>
            <a:cxnSpLocks/>
            <a:stCxn id="29" idx="4"/>
            <a:endCxn id="31" idx="7"/>
          </p:cNvCxnSpPr>
          <p:nvPr/>
        </p:nvCxnSpPr>
        <p:spPr>
          <a:xfrm flipH="1">
            <a:off x="8464862" y="5024587"/>
            <a:ext cx="495093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C74BA9B-9E86-48A8-BC6B-B72758B64092}"/>
              </a:ext>
            </a:extLst>
          </p:cNvPr>
          <p:cNvSpPr/>
          <p:nvPr/>
        </p:nvSpPr>
        <p:spPr>
          <a:xfrm>
            <a:off x="8508894" y="41224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2269D3-5DFD-4658-8FCA-9A2B3BA33999}"/>
              </a:ext>
            </a:extLst>
          </p:cNvPr>
          <p:cNvSpPr txBox="1"/>
          <p:nvPr/>
        </p:nvSpPr>
        <p:spPr>
          <a:xfrm>
            <a:off x="8745573" y="42811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8D8FDF5-763D-4597-9C56-923589F79DB0}"/>
              </a:ext>
            </a:extLst>
          </p:cNvPr>
          <p:cNvSpPr/>
          <p:nvPr/>
        </p:nvSpPr>
        <p:spPr>
          <a:xfrm>
            <a:off x="7694854" y="54042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A2941E-5103-4277-BD28-88B00F8A245B}"/>
              </a:ext>
            </a:extLst>
          </p:cNvPr>
          <p:cNvSpPr txBox="1"/>
          <p:nvPr/>
        </p:nvSpPr>
        <p:spPr>
          <a:xfrm>
            <a:off x="7935760" y="55629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79CE856-38B7-4C69-8D7A-0AACF643E8D5}"/>
              </a:ext>
            </a:extLst>
          </p:cNvPr>
          <p:cNvSpPr/>
          <p:nvPr/>
        </p:nvSpPr>
        <p:spPr>
          <a:xfrm>
            <a:off x="10643512" y="41224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1C53C3-6D2C-4BFB-82BB-55B01D399084}"/>
              </a:ext>
            </a:extLst>
          </p:cNvPr>
          <p:cNvSpPr txBox="1"/>
          <p:nvPr/>
        </p:nvSpPr>
        <p:spPr>
          <a:xfrm>
            <a:off x="10880191" y="42811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B873F4-8D8C-4E96-ACC1-0D56675D0554}"/>
              </a:ext>
            </a:extLst>
          </p:cNvPr>
          <p:cNvSpPr txBox="1"/>
          <p:nvPr/>
        </p:nvSpPr>
        <p:spPr>
          <a:xfrm>
            <a:off x="5448675" y="3610648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2 Children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3874E5-A6D3-4A51-9CE6-1FECB563D437}"/>
              </a:ext>
            </a:extLst>
          </p:cNvPr>
          <p:cNvSpPr txBox="1"/>
          <p:nvPr/>
        </p:nvSpPr>
        <p:spPr>
          <a:xfrm>
            <a:off x="8308402" y="3610648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1 Children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9C055E-9F50-459C-A232-732F1F0ADB86}"/>
              </a:ext>
            </a:extLst>
          </p:cNvPr>
          <p:cNvSpPr txBox="1"/>
          <p:nvPr/>
        </p:nvSpPr>
        <p:spPr>
          <a:xfrm>
            <a:off x="10443020" y="3613218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0 Children</a:t>
            </a:r>
          </a:p>
        </p:txBody>
      </p:sp>
    </p:spTree>
    <p:extLst>
      <p:ext uri="{BB962C8B-B14F-4D97-AF65-F5344CB8AC3E}">
        <p14:creationId xmlns:p14="http://schemas.microsoft.com/office/powerpoint/2010/main" val="1219604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17374" y="475622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19416" y="420550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351957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17374" y="475622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19416" y="420550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2C4A0A7-3864-4993-B1FA-D0146F8A71C7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166373-36E4-48BC-9EEF-2D5928A29066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EDF41DB-74B1-41FE-ACC8-86DA9BBFBE72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D07514-CFBF-4DE5-8BFC-6060769BB59B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84965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9D14A33-487E-48AA-AFE6-3CFBBB41F5A0}"/>
              </a:ext>
            </a:extLst>
          </p:cNvPr>
          <p:cNvCxnSpPr>
            <a:cxnSpLocks/>
            <a:stCxn id="61" idx="3"/>
            <a:endCxn id="70" idx="3"/>
          </p:cNvCxnSpPr>
          <p:nvPr/>
        </p:nvCxnSpPr>
        <p:spPr>
          <a:xfrm flipH="1">
            <a:off x="7543593" y="6414970"/>
            <a:ext cx="223465" cy="1438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6764445" y="566919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6766487" y="511847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EDF41DB-74B1-41FE-ACC8-86DA9BBFBE72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D07514-CFBF-4DE5-8BFC-6060769BB59B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1DECA580-7ED3-4777-B52F-DB1143DBC3B6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52FABB9-BC28-441D-8E97-DD056A2AD67D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629C24-77AA-4E9B-9596-D1B076C58208}"/>
              </a:ext>
            </a:extLst>
          </p:cNvPr>
          <p:cNvSpPr txBox="1"/>
          <p:nvPr/>
        </p:nvSpPr>
        <p:spPr>
          <a:xfrm>
            <a:off x="6621546" y="632798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309554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22318" y="419832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D05A874-4F41-4820-B417-57C826904EF4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A006CC-9C48-4D01-9DCB-835A6A481882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3441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22318" y="419832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86291F3-D93A-4F1D-B39E-1BDDDD7C2C2B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92C139-51F2-4052-AD88-DBE6CE5D4FA6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969384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86291F3-D93A-4F1D-B39E-1BDDDD7C2C2B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92C139-51F2-4052-AD88-DBE6CE5D4FA6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C5FC9BA-DCD2-4D19-A5F9-D0C0FB5B717B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6893AB-506A-4BDF-88AF-A2DFF0F4F20F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99072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86291F3-D93A-4F1D-B39E-1BDDDD7C2C2B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92C139-51F2-4052-AD88-DBE6CE5D4FA6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0901EB5-C183-4240-8645-45844AADECC1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A862F-F3FF-419E-8EA5-03D8765C04A8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01F7E4-24B4-4970-AA8E-F889B87E4C73}"/>
              </a:ext>
            </a:extLst>
          </p:cNvPr>
          <p:cNvCxnSpPr>
            <a:cxnSpLocks/>
            <a:stCxn id="61" idx="5"/>
          </p:cNvCxnSpPr>
          <p:nvPr/>
        </p:nvCxnSpPr>
        <p:spPr>
          <a:xfrm>
            <a:off x="8509919" y="6414970"/>
            <a:ext cx="592786" cy="979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1C9EB20-2391-4D01-B4AC-09D5814F0FE6}"/>
              </a:ext>
            </a:extLst>
          </p:cNvPr>
          <p:cNvSpPr/>
          <p:nvPr/>
        </p:nvSpPr>
        <p:spPr>
          <a:xfrm>
            <a:off x="9271683" y="565070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81D664-1A0D-47EC-8C4B-E851237A3379}"/>
              </a:ext>
            </a:extLst>
          </p:cNvPr>
          <p:cNvSpPr txBox="1"/>
          <p:nvPr/>
        </p:nvSpPr>
        <p:spPr>
          <a:xfrm>
            <a:off x="9273725" y="511847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841E9A-975D-464D-A19A-24674AD6C05A}"/>
              </a:ext>
            </a:extLst>
          </p:cNvPr>
          <p:cNvSpPr txBox="1"/>
          <p:nvPr/>
        </p:nvSpPr>
        <p:spPr>
          <a:xfrm>
            <a:off x="9128784" y="630949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1139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01F7E4-24B4-4970-AA8E-F889B87E4C73}"/>
              </a:ext>
            </a:extLst>
          </p:cNvPr>
          <p:cNvCxnSpPr>
            <a:cxnSpLocks/>
            <a:stCxn id="61" idx="5"/>
          </p:cNvCxnSpPr>
          <p:nvPr/>
        </p:nvCxnSpPr>
        <p:spPr>
          <a:xfrm>
            <a:off x="8509919" y="6414970"/>
            <a:ext cx="592786" cy="979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1C9EB20-2391-4D01-B4AC-09D5814F0FE6}"/>
              </a:ext>
            </a:extLst>
          </p:cNvPr>
          <p:cNvSpPr/>
          <p:nvPr/>
        </p:nvSpPr>
        <p:spPr>
          <a:xfrm>
            <a:off x="9271683" y="565070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81D664-1A0D-47EC-8C4B-E851237A3379}"/>
              </a:ext>
            </a:extLst>
          </p:cNvPr>
          <p:cNvSpPr txBox="1"/>
          <p:nvPr/>
        </p:nvSpPr>
        <p:spPr>
          <a:xfrm>
            <a:off x="9273725" y="511847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841E9A-975D-464D-A19A-24674AD6C05A}"/>
              </a:ext>
            </a:extLst>
          </p:cNvPr>
          <p:cNvSpPr txBox="1"/>
          <p:nvPr/>
        </p:nvSpPr>
        <p:spPr>
          <a:xfrm>
            <a:off x="9128784" y="630949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2418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46007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4A3F2843-0D97-4233-8C6E-71A3ACDE39A0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E9B42E-2B80-4E83-A4D3-219278FBB0D5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6026258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46007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907FED2-5CDC-4C07-BBBC-96C288F76A7A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640581-74F2-4FC0-B270-BBAC77F4F66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5159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</a:t>
            </a:r>
            <a:r>
              <a:rPr lang="en-US" b="1" dirty="0">
                <a:solidFill>
                  <a:schemeClr val="accent6"/>
                </a:solidFill>
              </a:rPr>
              <a:t>Search</a:t>
            </a:r>
            <a:r>
              <a:rPr lang="en-US" b="1" dirty="0"/>
              <a:t>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80732" cy="4835479"/>
          </a:xfrm>
        </p:spPr>
        <p:txBody>
          <a:bodyPr/>
          <a:lstStyle/>
          <a:p>
            <a:r>
              <a:rPr lang="en-US" dirty="0"/>
              <a:t>Main Rule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dirty="0"/>
              <a:t>Each Node can have a maximum of two children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Pointers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0 Children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1 Children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2 Children 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node.cargo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must be more than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node.left.cargo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less than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node.right.cargo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2"/>
            <a:r>
              <a:rPr lang="en-US" b="1" dirty="0"/>
              <a:t>3 &gt; 2</a:t>
            </a:r>
          </a:p>
          <a:p>
            <a:pPr lvl="2"/>
            <a:r>
              <a:rPr lang="en-US" b="1" dirty="0"/>
              <a:t>3 &lt; 7</a:t>
            </a:r>
          </a:p>
          <a:p>
            <a:pPr marL="457200" lvl="1" indent="0">
              <a:buNone/>
            </a:pPr>
            <a:endParaRPr lang="en-US" b="1" dirty="0">
              <a:solidFill>
                <a:srgbClr val="00FF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AD27F-0738-475A-B0C0-2DB9BCB3DB81}"/>
              </a:ext>
            </a:extLst>
          </p:cNvPr>
          <p:cNvCxnSpPr>
            <a:cxnSpLocks/>
            <a:stCxn id="24" idx="4"/>
            <a:endCxn id="26" idx="7"/>
          </p:cNvCxnSpPr>
          <p:nvPr/>
        </p:nvCxnSpPr>
        <p:spPr>
          <a:xfrm flipH="1">
            <a:off x="8858512" y="3195787"/>
            <a:ext cx="495093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C8BA69-C7D2-4980-A0EC-E30BCA5F8291}"/>
              </a:ext>
            </a:extLst>
          </p:cNvPr>
          <p:cNvCxnSpPr>
            <a:cxnSpLocks/>
            <a:stCxn id="24" idx="4"/>
            <a:endCxn id="33" idx="1"/>
          </p:cNvCxnSpPr>
          <p:nvPr/>
        </p:nvCxnSpPr>
        <p:spPr>
          <a:xfrm>
            <a:off x="9353605" y="3195787"/>
            <a:ext cx="482350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3937A5C-3074-4BE0-8BB7-7947A9515469}"/>
              </a:ext>
            </a:extLst>
          </p:cNvPr>
          <p:cNvSpPr/>
          <p:nvPr/>
        </p:nvSpPr>
        <p:spPr>
          <a:xfrm>
            <a:off x="8902544" y="22936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9F2D20-AC4C-406F-BC65-93A00DA257B9}"/>
              </a:ext>
            </a:extLst>
          </p:cNvPr>
          <p:cNvSpPr txBox="1"/>
          <p:nvPr/>
        </p:nvSpPr>
        <p:spPr>
          <a:xfrm>
            <a:off x="9139223" y="24523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8CE005-1A88-4B6C-BC42-CE30267FB79D}"/>
              </a:ext>
            </a:extLst>
          </p:cNvPr>
          <p:cNvSpPr/>
          <p:nvPr/>
        </p:nvSpPr>
        <p:spPr>
          <a:xfrm>
            <a:off x="8088504" y="35754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D47119-3269-4F29-B2C9-923D07979169}"/>
              </a:ext>
            </a:extLst>
          </p:cNvPr>
          <p:cNvSpPr txBox="1"/>
          <p:nvPr/>
        </p:nvSpPr>
        <p:spPr>
          <a:xfrm>
            <a:off x="8329410" y="37341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F545BC6-EEF2-4C5F-8D79-E798808BFF59}"/>
              </a:ext>
            </a:extLst>
          </p:cNvPr>
          <p:cNvSpPr/>
          <p:nvPr/>
        </p:nvSpPr>
        <p:spPr>
          <a:xfrm>
            <a:off x="9703842" y="35754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E8CBFD-10F8-4B20-966B-5AC8D6CBBDBC}"/>
              </a:ext>
            </a:extLst>
          </p:cNvPr>
          <p:cNvSpPr txBox="1"/>
          <p:nvPr/>
        </p:nvSpPr>
        <p:spPr>
          <a:xfrm>
            <a:off x="9944748" y="37341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pic>
        <p:nvPicPr>
          <p:cNvPr id="1026" name="Picture 2" descr="White Check In Green Circle transparent PNG - StickPNG">
            <a:extLst>
              <a:ext uri="{FF2B5EF4-FFF2-40B4-BE49-F238E27FC236}">
                <a16:creationId xmlns:a16="http://schemas.microsoft.com/office/drawing/2014/main" id="{FFECC05B-DBEB-4981-980B-DAE7731E6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535" y="3707604"/>
            <a:ext cx="1147265" cy="83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White Check In Green Circle transparent PNG - StickPNG">
            <a:extLst>
              <a:ext uri="{FF2B5EF4-FFF2-40B4-BE49-F238E27FC236}">
                <a16:creationId xmlns:a16="http://schemas.microsoft.com/office/drawing/2014/main" id="{1F5B3A79-C810-4A60-AD4B-A580B3E38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230" y="3707605"/>
            <a:ext cx="1147265" cy="83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A935B6-75A4-41F6-A343-4EA56A3D3024}"/>
              </a:ext>
            </a:extLst>
          </p:cNvPr>
          <p:cNvSpPr txBox="1"/>
          <p:nvPr/>
        </p:nvSpPr>
        <p:spPr>
          <a:xfrm>
            <a:off x="7739032" y="941841"/>
            <a:ext cx="32206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A special case of the binary tree</a:t>
            </a:r>
            <a:r>
              <a:rPr lang="en-US" sz="2800" b="1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66824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46007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265748" y="14614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907FED2-5CDC-4C07-BBBC-96C288F76A7A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640581-74F2-4FC0-B270-BBAC77F4F66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DB8D8C76-DCDD-4125-8D31-B13A331B34C5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B8F7AA-455C-4A05-9F4B-E5B06FF8FC6B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36712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46007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265748" y="14614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907FED2-5CDC-4C07-BBBC-96C288F76A7A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640581-74F2-4FC0-B270-BBAC77F4F66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2247E97-D8EB-465F-AD5C-30E7FFFED567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882D54-D702-4B4D-A758-E2F1BE71B93A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38E1A4DD-2FC9-491F-A941-EC5D25BD4EB8}"/>
              </a:ext>
            </a:extLst>
          </p:cNvPr>
          <p:cNvSpPr/>
          <p:nvPr/>
        </p:nvSpPr>
        <p:spPr>
          <a:xfrm>
            <a:off x="9893326" y="327700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08E9D7-9D0C-400D-8B69-B836AB093847}"/>
              </a:ext>
            </a:extLst>
          </p:cNvPr>
          <p:cNvSpPr txBox="1"/>
          <p:nvPr/>
        </p:nvSpPr>
        <p:spPr>
          <a:xfrm>
            <a:off x="9895368" y="27262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3130921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46007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38E1A4DD-2FC9-491F-A941-EC5D25BD4EB8}"/>
              </a:ext>
            </a:extLst>
          </p:cNvPr>
          <p:cNvSpPr/>
          <p:nvPr/>
        </p:nvSpPr>
        <p:spPr>
          <a:xfrm>
            <a:off x="9893326" y="327700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08E9D7-9D0C-400D-8B69-B836AB093847}"/>
              </a:ext>
            </a:extLst>
          </p:cNvPr>
          <p:cNvSpPr txBox="1"/>
          <p:nvPr/>
        </p:nvSpPr>
        <p:spPr>
          <a:xfrm>
            <a:off x="9895368" y="27262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205046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265748" y="14614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38E1A4DD-2FC9-491F-A941-EC5D25BD4EB8}"/>
              </a:ext>
            </a:extLst>
          </p:cNvPr>
          <p:cNvSpPr/>
          <p:nvPr/>
        </p:nvSpPr>
        <p:spPr>
          <a:xfrm>
            <a:off x="9893326" y="327700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08E9D7-9D0C-400D-8B69-B836AB093847}"/>
              </a:ext>
            </a:extLst>
          </p:cNvPr>
          <p:cNvSpPr txBox="1"/>
          <p:nvPr/>
        </p:nvSpPr>
        <p:spPr>
          <a:xfrm>
            <a:off x="9895368" y="27262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CAE8055-40C6-4D9E-9CB2-5C23F98C31D0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700B0E-5094-4338-92F8-322AE4BB1D18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22C50-4EF7-4BA4-9353-F50A6175D0A0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56AB13-EEAC-4B07-9FEA-CD37EEDEA1ED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122D5F0-CABB-41B8-A308-3BA5668229D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DBAF65-8234-4C45-9F49-BAFB50275E9A}"/>
              </a:ext>
            </a:extLst>
          </p:cNvPr>
          <p:cNvSpPr txBox="1"/>
          <p:nvPr/>
        </p:nvSpPr>
        <p:spPr>
          <a:xfrm>
            <a:off x="4551767" y="1610374"/>
            <a:ext cx="72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815724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18BD99-6CD0-4ECA-868A-ABC3206B74D0}"/>
              </a:ext>
            </a:extLst>
          </p:cNvPr>
          <p:cNvCxnSpPr>
            <a:cxnSpLocks/>
            <a:stCxn id="57" idx="4"/>
          </p:cNvCxnSpPr>
          <p:nvPr/>
        </p:nvCxnSpPr>
        <p:spPr>
          <a:xfrm flipH="1">
            <a:off x="9681809" y="5092362"/>
            <a:ext cx="539492" cy="61328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265748" y="14614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22C50-4EF7-4BA4-9353-F50A6175D0A0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56AB13-EEAC-4B07-9FEA-CD37EEDEA1ED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122D5F0-CABB-41B8-A308-3BA5668229D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DBAF65-8234-4C45-9F49-BAFB50275E9A}"/>
              </a:ext>
            </a:extLst>
          </p:cNvPr>
          <p:cNvSpPr txBox="1"/>
          <p:nvPr/>
        </p:nvSpPr>
        <p:spPr>
          <a:xfrm>
            <a:off x="4551767" y="1610374"/>
            <a:ext cx="72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B5A0F35B-673B-4EC9-83C6-9EE0A3C4CAB4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AAE642-DE12-4FEA-BE24-78F1C09BD1C5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8954356" y="4859466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8956398" y="4327239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BAAB87-65C4-41B8-937B-8BE7668D0D49}"/>
              </a:ext>
            </a:extLst>
          </p:cNvPr>
          <p:cNvSpPr txBox="1"/>
          <p:nvPr/>
        </p:nvSpPr>
        <p:spPr>
          <a:xfrm>
            <a:off x="8811457" y="551825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2610084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18BD99-6CD0-4ECA-868A-ABC3206B74D0}"/>
              </a:ext>
            </a:extLst>
          </p:cNvPr>
          <p:cNvCxnSpPr>
            <a:cxnSpLocks/>
            <a:stCxn id="57" idx="4"/>
          </p:cNvCxnSpPr>
          <p:nvPr/>
        </p:nvCxnSpPr>
        <p:spPr>
          <a:xfrm flipH="1">
            <a:off x="9681809" y="5092362"/>
            <a:ext cx="539492" cy="61328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265748" y="14614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22C50-4EF7-4BA4-9353-F50A6175D0A0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56AB13-EEAC-4B07-9FEA-CD37EEDEA1ED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122D5F0-CABB-41B8-A308-3BA5668229D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DBAF65-8234-4C45-9F49-BAFB50275E9A}"/>
              </a:ext>
            </a:extLst>
          </p:cNvPr>
          <p:cNvSpPr txBox="1"/>
          <p:nvPr/>
        </p:nvSpPr>
        <p:spPr>
          <a:xfrm>
            <a:off x="4551767" y="1610374"/>
            <a:ext cx="72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8954356" y="4859466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8956398" y="4327239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BAAB87-65C4-41B8-937B-8BE7668D0D49}"/>
              </a:ext>
            </a:extLst>
          </p:cNvPr>
          <p:cNvSpPr txBox="1"/>
          <p:nvPr/>
        </p:nvSpPr>
        <p:spPr>
          <a:xfrm>
            <a:off x="8811457" y="551825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0387370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265748" y="14614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22C50-4EF7-4BA4-9353-F50A6175D0A0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56AB13-EEAC-4B07-9FEA-CD37EEDEA1ED}"/>
              </a:ext>
            </a:extLst>
          </p:cNvPr>
          <p:cNvSpPr txBox="1"/>
          <p:nvPr/>
        </p:nvSpPr>
        <p:spPr>
          <a:xfrm>
            <a:off x="46066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902811" y="2744775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E64C8564-E9E3-47DD-8724-021F3D815155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8A1784-C65B-428A-AEDA-5C63B0F5269D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904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265748" y="14614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22C50-4EF7-4BA4-9353-F50A6175D0A0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56AB13-EEAC-4B07-9FEA-CD37EEDEA1ED}"/>
              </a:ext>
            </a:extLst>
          </p:cNvPr>
          <p:cNvSpPr txBox="1"/>
          <p:nvPr/>
        </p:nvSpPr>
        <p:spPr>
          <a:xfrm>
            <a:off x="46066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902811" y="2744775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FF957CD-062D-476B-A4B7-947260EE1239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9B4CEC-AF3B-4F50-BC8B-F9637D7F8331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3501042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22C50-4EF7-4BA4-9353-F50A6175D0A0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56AB13-EEAC-4B07-9FEA-CD37EEDEA1ED}"/>
              </a:ext>
            </a:extLst>
          </p:cNvPr>
          <p:cNvSpPr txBox="1"/>
          <p:nvPr/>
        </p:nvSpPr>
        <p:spPr>
          <a:xfrm>
            <a:off x="46066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688009" y="274477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FF957CD-062D-476B-A4B7-947260EE1239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9B4CEC-AF3B-4F50-BC8B-F9637D7F8331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1B7915FE-84FB-4E70-8282-6391438BBE0F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037189-156D-4166-A0F0-47B88F19F163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49759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22C50-4EF7-4BA4-9353-F50A6175D0A0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56AB13-EEAC-4B07-9FEA-CD37EEDEA1ED}"/>
              </a:ext>
            </a:extLst>
          </p:cNvPr>
          <p:cNvSpPr txBox="1"/>
          <p:nvPr/>
        </p:nvSpPr>
        <p:spPr>
          <a:xfrm>
            <a:off x="46066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688009" y="274477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FF957CD-062D-476B-A4B7-947260EE1239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9B4CEC-AF3B-4F50-BC8B-F9637D7F8331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20F91DF4-4220-400D-80C9-DB8C9B3EA273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2D18DD-4BC6-49A3-891C-0D98B753F49E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7C1E52A8-211C-4857-82BC-9E19FFDB02F4}"/>
              </a:ext>
            </a:extLst>
          </p:cNvPr>
          <p:cNvSpPr/>
          <p:nvPr/>
        </p:nvSpPr>
        <p:spPr>
          <a:xfrm>
            <a:off x="10646220" y="475212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F16442-0B77-4B0B-A985-C08629A49829}"/>
              </a:ext>
            </a:extLst>
          </p:cNvPr>
          <p:cNvSpPr txBox="1"/>
          <p:nvPr/>
        </p:nvSpPr>
        <p:spPr>
          <a:xfrm>
            <a:off x="10648262" y="4219901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385509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40B3BAE-013E-41A4-897D-37D5F99D1ECD}"/>
              </a:ext>
            </a:extLst>
          </p:cNvPr>
          <p:cNvCxnSpPr>
            <a:cxnSpLocks/>
            <a:stCxn id="33" idx="4"/>
          </p:cNvCxnSpPr>
          <p:nvPr/>
        </p:nvCxnSpPr>
        <p:spPr>
          <a:xfrm flipH="1">
            <a:off x="9751634" y="4477613"/>
            <a:ext cx="403269" cy="53093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</a:t>
            </a:r>
            <a:r>
              <a:rPr lang="en-US" b="1" dirty="0">
                <a:solidFill>
                  <a:schemeClr val="accent6"/>
                </a:solidFill>
              </a:rPr>
              <a:t>Search</a:t>
            </a:r>
            <a:r>
              <a:rPr lang="en-US" b="1" dirty="0"/>
              <a:t>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80732" cy="48354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Main Rule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dirty="0"/>
              <a:t>Each Node can have a maximum of two children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Pointers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0 Children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1 Children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2 Children 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node.cargo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must be more than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node.left.cargo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less than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node.right.cargo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2"/>
            <a:r>
              <a:rPr lang="en-US" b="1" dirty="0"/>
              <a:t>3 &gt; 2</a:t>
            </a:r>
          </a:p>
          <a:p>
            <a:pPr lvl="2"/>
            <a:r>
              <a:rPr lang="en-US" b="1" dirty="0"/>
              <a:t>3 &lt; 7</a:t>
            </a:r>
            <a:endParaRPr lang="en-US" b="1" dirty="0">
              <a:solidFill>
                <a:srgbClr val="00FF00"/>
              </a:solidFill>
            </a:endParaRPr>
          </a:p>
          <a:p>
            <a:pPr lvl="1"/>
            <a:r>
              <a:rPr lang="en-US" dirty="0"/>
              <a:t>This rule must be true for the entire tree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2"/>
            <a:r>
              <a:rPr lang="en-US" dirty="0"/>
              <a:t>Everything to the right of 3 must be greater than 3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AD27F-0738-475A-B0C0-2DB9BCB3DB81}"/>
              </a:ext>
            </a:extLst>
          </p:cNvPr>
          <p:cNvCxnSpPr>
            <a:cxnSpLocks/>
            <a:stCxn id="24" idx="4"/>
            <a:endCxn id="26" idx="7"/>
          </p:cNvCxnSpPr>
          <p:nvPr/>
        </p:nvCxnSpPr>
        <p:spPr>
          <a:xfrm flipH="1">
            <a:off x="8858512" y="3195787"/>
            <a:ext cx="495093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C8BA69-C7D2-4980-A0EC-E30BCA5F8291}"/>
              </a:ext>
            </a:extLst>
          </p:cNvPr>
          <p:cNvCxnSpPr>
            <a:cxnSpLocks/>
            <a:stCxn id="24" idx="4"/>
            <a:endCxn id="33" idx="1"/>
          </p:cNvCxnSpPr>
          <p:nvPr/>
        </p:nvCxnSpPr>
        <p:spPr>
          <a:xfrm>
            <a:off x="9353605" y="3195787"/>
            <a:ext cx="482350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3937A5C-3074-4BE0-8BB7-7947A9515469}"/>
              </a:ext>
            </a:extLst>
          </p:cNvPr>
          <p:cNvSpPr/>
          <p:nvPr/>
        </p:nvSpPr>
        <p:spPr>
          <a:xfrm>
            <a:off x="8902544" y="22936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9F2D20-AC4C-406F-BC65-93A00DA257B9}"/>
              </a:ext>
            </a:extLst>
          </p:cNvPr>
          <p:cNvSpPr txBox="1"/>
          <p:nvPr/>
        </p:nvSpPr>
        <p:spPr>
          <a:xfrm>
            <a:off x="9139223" y="24523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8CE005-1A88-4B6C-BC42-CE30267FB79D}"/>
              </a:ext>
            </a:extLst>
          </p:cNvPr>
          <p:cNvSpPr/>
          <p:nvPr/>
        </p:nvSpPr>
        <p:spPr>
          <a:xfrm>
            <a:off x="8088504" y="35754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D47119-3269-4F29-B2C9-923D07979169}"/>
              </a:ext>
            </a:extLst>
          </p:cNvPr>
          <p:cNvSpPr txBox="1"/>
          <p:nvPr/>
        </p:nvSpPr>
        <p:spPr>
          <a:xfrm>
            <a:off x="8329410" y="37341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F545BC6-EEF2-4C5F-8D79-E798808BFF59}"/>
              </a:ext>
            </a:extLst>
          </p:cNvPr>
          <p:cNvSpPr/>
          <p:nvPr/>
        </p:nvSpPr>
        <p:spPr>
          <a:xfrm>
            <a:off x="9703842" y="35754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E8CBFD-10F8-4B20-966B-5AC8D6CBBDBC}"/>
              </a:ext>
            </a:extLst>
          </p:cNvPr>
          <p:cNvSpPr txBox="1"/>
          <p:nvPr/>
        </p:nvSpPr>
        <p:spPr>
          <a:xfrm>
            <a:off x="9944748" y="37341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pic>
        <p:nvPicPr>
          <p:cNvPr id="1026" name="Picture 2" descr="White Check In Green Circle transparent PNG - StickPNG">
            <a:extLst>
              <a:ext uri="{FF2B5EF4-FFF2-40B4-BE49-F238E27FC236}">
                <a16:creationId xmlns:a16="http://schemas.microsoft.com/office/drawing/2014/main" id="{FFECC05B-DBEB-4981-980B-DAE7731E6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535" y="3707604"/>
            <a:ext cx="1147265" cy="83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White Check In Green Circle transparent PNG - StickPNG">
            <a:extLst>
              <a:ext uri="{FF2B5EF4-FFF2-40B4-BE49-F238E27FC236}">
                <a16:creationId xmlns:a16="http://schemas.microsoft.com/office/drawing/2014/main" id="{1F5B3A79-C810-4A60-AD4B-A580B3E38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230" y="3707605"/>
            <a:ext cx="1147265" cy="83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6C16E89E-B191-4928-8533-D52C03546CDB}"/>
              </a:ext>
            </a:extLst>
          </p:cNvPr>
          <p:cNvSpPr/>
          <p:nvPr/>
        </p:nvSpPr>
        <p:spPr>
          <a:xfrm>
            <a:off x="9042627" y="4928673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D0DE3D-C75C-4307-B4F6-F853D85EE5BB}"/>
              </a:ext>
            </a:extLst>
          </p:cNvPr>
          <p:cNvSpPr txBox="1"/>
          <p:nvPr/>
        </p:nvSpPr>
        <p:spPr>
          <a:xfrm>
            <a:off x="9279306" y="5087345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pic>
        <p:nvPicPr>
          <p:cNvPr id="3074" name="Picture 2" descr="Download Free png HD X Mark Png , Png Download - Transparent Background Red  Cross ... - DLPNG.com">
            <a:extLst>
              <a:ext uri="{FF2B5EF4-FFF2-40B4-BE49-F238E27FC236}">
                <a16:creationId xmlns:a16="http://schemas.microsoft.com/office/drawing/2014/main" id="{9E689688-A240-4F5F-9CAE-B38E96F7A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358" y="5969722"/>
            <a:ext cx="686423" cy="5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81C324-297D-4A98-B0FF-538DF7756AA3}"/>
              </a:ext>
            </a:extLst>
          </p:cNvPr>
          <p:cNvSpPr txBox="1"/>
          <p:nvPr/>
        </p:nvSpPr>
        <p:spPr>
          <a:xfrm>
            <a:off x="9034387" y="5989894"/>
            <a:ext cx="105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 &lt; 3</a:t>
            </a:r>
          </a:p>
        </p:txBody>
      </p:sp>
    </p:spTree>
    <p:extLst>
      <p:ext uri="{BB962C8B-B14F-4D97-AF65-F5344CB8AC3E}">
        <p14:creationId xmlns:p14="http://schemas.microsoft.com/office/powerpoint/2010/main" val="41786711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22C50-4EF7-4BA4-9353-F50A6175D0A0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56AB13-EEAC-4B07-9FEA-CD37EEDEA1ED}"/>
              </a:ext>
            </a:extLst>
          </p:cNvPr>
          <p:cNvSpPr txBox="1"/>
          <p:nvPr/>
        </p:nvSpPr>
        <p:spPr>
          <a:xfrm>
            <a:off x="46066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688009" y="274477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7C1E52A8-211C-4857-82BC-9E19FFDB02F4}"/>
              </a:ext>
            </a:extLst>
          </p:cNvPr>
          <p:cNvSpPr/>
          <p:nvPr/>
        </p:nvSpPr>
        <p:spPr>
          <a:xfrm>
            <a:off x="10646220" y="475212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F16442-0B77-4B0B-A985-C08629A49829}"/>
              </a:ext>
            </a:extLst>
          </p:cNvPr>
          <p:cNvSpPr txBox="1"/>
          <p:nvPr/>
        </p:nvSpPr>
        <p:spPr>
          <a:xfrm>
            <a:off x="10648262" y="4219901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9064495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688009" y="274477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7C1E52A8-211C-4857-82BC-9E19FFDB02F4}"/>
              </a:ext>
            </a:extLst>
          </p:cNvPr>
          <p:cNvSpPr/>
          <p:nvPr/>
        </p:nvSpPr>
        <p:spPr>
          <a:xfrm>
            <a:off x="10646220" y="475212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F16442-0B77-4B0B-A985-C08629A49829}"/>
              </a:ext>
            </a:extLst>
          </p:cNvPr>
          <p:cNvSpPr txBox="1"/>
          <p:nvPr/>
        </p:nvSpPr>
        <p:spPr>
          <a:xfrm>
            <a:off x="10648262" y="4219901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BA5EA1B-EDAF-40A4-9B2A-C33845D06D12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9DEBC2-BCEA-485A-A103-BB326B7281B3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854AEB8-648D-4FB3-B5FF-EE08425EFF7A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0E7D7A-BA42-4F9C-9A61-BA721CC38293}"/>
              </a:ext>
            </a:extLst>
          </p:cNvPr>
          <p:cNvSpPr txBox="1"/>
          <p:nvPr/>
        </p:nvSpPr>
        <p:spPr>
          <a:xfrm>
            <a:off x="4551767" y="1610374"/>
            <a:ext cx="72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1066758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F8F72E9-F4A0-4D44-AAF4-5DA91FC28E0B}"/>
              </a:ext>
            </a:extLst>
          </p:cNvPr>
          <p:cNvCxnSpPr>
            <a:cxnSpLocks/>
            <a:stCxn id="63" idx="3"/>
            <a:endCxn id="66" idx="3"/>
          </p:cNvCxnSpPr>
          <p:nvPr/>
        </p:nvCxnSpPr>
        <p:spPr>
          <a:xfrm flipH="1">
            <a:off x="9984871" y="6414970"/>
            <a:ext cx="598423" cy="11508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688009" y="274477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854AEB8-648D-4FB3-B5FF-EE08425EFF7A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0E7D7A-BA42-4F9C-9A61-BA721CC38293}"/>
              </a:ext>
            </a:extLst>
          </p:cNvPr>
          <p:cNvSpPr txBox="1"/>
          <p:nvPr/>
        </p:nvSpPr>
        <p:spPr>
          <a:xfrm>
            <a:off x="4551767" y="1610374"/>
            <a:ext cx="72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114AFB72-A539-470A-9909-0D8686A10B65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2AA3BE-3CC0-4D7D-A179-7F2C54E83ECF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C91FD5A-8AC9-4806-A22F-9912008932AB}"/>
              </a:ext>
            </a:extLst>
          </p:cNvPr>
          <p:cNvSpPr/>
          <p:nvPr/>
        </p:nvSpPr>
        <p:spPr>
          <a:xfrm>
            <a:off x="9205723" y="564043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9F006-2EE2-4F2F-8F50-6A45A5E53736}"/>
              </a:ext>
            </a:extLst>
          </p:cNvPr>
          <p:cNvSpPr txBox="1"/>
          <p:nvPr/>
        </p:nvSpPr>
        <p:spPr>
          <a:xfrm>
            <a:off x="9207765" y="5108203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87DCAD-20AC-4D3D-A469-D8588F209EDD}"/>
              </a:ext>
            </a:extLst>
          </p:cNvPr>
          <p:cNvSpPr txBox="1"/>
          <p:nvPr/>
        </p:nvSpPr>
        <p:spPr>
          <a:xfrm>
            <a:off x="9062824" y="629922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1695568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F8F72E9-F4A0-4D44-AAF4-5DA91FC28E0B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9984871" y="6405963"/>
            <a:ext cx="598423" cy="11508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688009" y="274477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854AEB8-648D-4FB3-B5FF-EE08425EFF7A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0E7D7A-BA42-4F9C-9A61-BA721CC38293}"/>
              </a:ext>
            </a:extLst>
          </p:cNvPr>
          <p:cNvSpPr txBox="1"/>
          <p:nvPr/>
        </p:nvSpPr>
        <p:spPr>
          <a:xfrm>
            <a:off x="4551767" y="1610374"/>
            <a:ext cx="72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C91FD5A-8AC9-4806-A22F-9912008932AB}"/>
              </a:ext>
            </a:extLst>
          </p:cNvPr>
          <p:cNvSpPr/>
          <p:nvPr/>
        </p:nvSpPr>
        <p:spPr>
          <a:xfrm>
            <a:off x="9205723" y="563142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9F006-2EE2-4F2F-8F50-6A45A5E53736}"/>
              </a:ext>
            </a:extLst>
          </p:cNvPr>
          <p:cNvSpPr txBox="1"/>
          <p:nvPr/>
        </p:nvSpPr>
        <p:spPr>
          <a:xfrm>
            <a:off x="9207765" y="5108203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87DCAD-20AC-4D3D-A469-D8588F209EDD}"/>
              </a:ext>
            </a:extLst>
          </p:cNvPr>
          <p:cNvSpPr txBox="1"/>
          <p:nvPr/>
        </p:nvSpPr>
        <p:spPr>
          <a:xfrm>
            <a:off x="9062824" y="629021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8337409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688009" y="274477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460070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C91FD5A-8AC9-4806-A22F-9912008932AB}"/>
              </a:ext>
            </a:extLst>
          </p:cNvPr>
          <p:cNvSpPr/>
          <p:nvPr/>
        </p:nvSpPr>
        <p:spPr>
          <a:xfrm>
            <a:off x="10629258" y="4746727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9F006-2EE2-4F2F-8F50-6A45A5E53736}"/>
              </a:ext>
            </a:extLst>
          </p:cNvPr>
          <p:cNvSpPr txBox="1"/>
          <p:nvPr/>
        </p:nvSpPr>
        <p:spPr>
          <a:xfrm>
            <a:off x="10631300" y="421450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2C157EE-C1C3-4B5A-B0D9-4D9FFC09EAAC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BAE166-327B-4AB9-A473-E8A39E7E39D7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79310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688009" y="274477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460070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C91FD5A-8AC9-4806-A22F-9912008932AB}"/>
              </a:ext>
            </a:extLst>
          </p:cNvPr>
          <p:cNvSpPr/>
          <p:nvPr/>
        </p:nvSpPr>
        <p:spPr>
          <a:xfrm>
            <a:off x="10629258" y="4746727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9F006-2EE2-4F2F-8F50-6A45A5E53736}"/>
              </a:ext>
            </a:extLst>
          </p:cNvPr>
          <p:cNvSpPr txBox="1"/>
          <p:nvPr/>
        </p:nvSpPr>
        <p:spPr>
          <a:xfrm>
            <a:off x="10631300" y="421450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1BAE40C-F1ED-44D8-8817-F7BB179638A8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C2C1D4-11C6-4E6E-9358-7AD55E58C528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3040221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460070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C91FD5A-8AC9-4806-A22F-9912008932AB}"/>
              </a:ext>
            </a:extLst>
          </p:cNvPr>
          <p:cNvSpPr/>
          <p:nvPr/>
        </p:nvSpPr>
        <p:spPr>
          <a:xfrm>
            <a:off x="10629258" y="4746727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9F006-2EE2-4F2F-8F50-6A45A5E53736}"/>
              </a:ext>
            </a:extLst>
          </p:cNvPr>
          <p:cNvSpPr txBox="1"/>
          <p:nvPr/>
        </p:nvSpPr>
        <p:spPr>
          <a:xfrm>
            <a:off x="10416498" y="42145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1BAE40C-F1ED-44D8-8817-F7BB179638A8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C2C1D4-11C6-4E6E-9358-7AD55E58C528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D4BC5C9-7392-4A66-9FF5-F3F618833785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E42AC7-0391-44FA-A538-47640DD4E0AC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83221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6B7D0924-8AA5-4358-9228-7CAEDECB319C}"/>
              </a:ext>
            </a:extLst>
          </p:cNvPr>
          <p:cNvSpPr txBox="1"/>
          <p:nvPr/>
        </p:nvSpPr>
        <p:spPr>
          <a:xfrm>
            <a:off x="11286891" y="629021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460070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C91FD5A-8AC9-4806-A22F-9912008932AB}"/>
              </a:ext>
            </a:extLst>
          </p:cNvPr>
          <p:cNvSpPr/>
          <p:nvPr/>
        </p:nvSpPr>
        <p:spPr>
          <a:xfrm>
            <a:off x="10629258" y="4746727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9F006-2EE2-4F2F-8F50-6A45A5E53736}"/>
              </a:ext>
            </a:extLst>
          </p:cNvPr>
          <p:cNvSpPr txBox="1"/>
          <p:nvPr/>
        </p:nvSpPr>
        <p:spPr>
          <a:xfrm>
            <a:off x="10416498" y="42145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1BAE40C-F1ED-44D8-8817-F7BB179638A8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C2C1D4-11C6-4E6E-9358-7AD55E58C528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1073B0F7-EA28-4C4A-A37D-E0E12B787BDA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34640F-7DB6-49E2-B1AE-66B5F075879B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7B0138-247E-496D-B7F8-58B464875BC1}"/>
              </a:ext>
            </a:extLst>
          </p:cNvPr>
          <p:cNvCxnSpPr>
            <a:cxnSpLocks/>
            <a:stCxn id="63" idx="6"/>
          </p:cNvCxnSpPr>
          <p:nvPr/>
        </p:nvCxnSpPr>
        <p:spPr>
          <a:xfrm>
            <a:off x="11480007" y="6043540"/>
            <a:ext cx="183018" cy="3926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726D7D2-6E54-45C7-B7B3-A4391EF31E12}"/>
              </a:ext>
            </a:extLst>
          </p:cNvPr>
          <p:cNvSpPr txBox="1"/>
          <p:nvPr/>
        </p:nvSpPr>
        <p:spPr>
          <a:xfrm>
            <a:off x="11431832" y="5108203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E3CF83C6-8DD4-4864-83F3-13C32E48F375}"/>
              </a:ext>
            </a:extLst>
          </p:cNvPr>
          <p:cNvSpPr/>
          <p:nvPr/>
        </p:nvSpPr>
        <p:spPr>
          <a:xfrm>
            <a:off x="11429790" y="563142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634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6B7D0924-8AA5-4358-9228-7CAEDECB319C}"/>
              </a:ext>
            </a:extLst>
          </p:cNvPr>
          <p:cNvSpPr txBox="1"/>
          <p:nvPr/>
        </p:nvSpPr>
        <p:spPr>
          <a:xfrm>
            <a:off x="11286891" y="629021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460070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C91FD5A-8AC9-4806-A22F-9912008932AB}"/>
              </a:ext>
            </a:extLst>
          </p:cNvPr>
          <p:cNvSpPr/>
          <p:nvPr/>
        </p:nvSpPr>
        <p:spPr>
          <a:xfrm>
            <a:off x="10629258" y="4746727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9F006-2EE2-4F2F-8F50-6A45A5E53736}"/>
              </a:ext>
            </a:extLst>
          </p:cNvPr>
          <p:cNvSpPr txBox="1"/>
          <p:nvPr/>
        </p:nvSpPr>
        <p:spPr>
          <a:xfrm>
            <a:off x="10416498" y="42145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7B0138-247E-496D-B7F8-58B464875BC1}"/>
              </a:ext>
            </a:extLst>
          </p:cNvPr>
          <p:cNvCxnSpPr>
            <a:cxnSpLocks/>
            <a:stCxn id="63" idx="6"/>
          </p:cNvCxnSpPr>
          <p:nvPr/>
        </p:nvCxnSpPr>
        <p:spPr>
          <a:xfrm>
            <a:off x="11480007" y="6043540"/>
            <a:ext cx="183018" cy="3926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726D7D2-6E54-45C7-B7B3-A4391EF31E12}"/>
              </a:ext>
            </a:extLst>
          </p:cNvPr>
          <p:cNvSpPr txBox="1"/>
          <p:nvPr/>
        </p:nvSpPr>
        <p:spPr>
          <a:xfrm>
            <a:off x="11431832" y="5108203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E3CF83C6-8DD4-4864-83F3-13C32E48F375}"/>
              </a:ext>
            </a:extLst>
          </p:cNvPr>
          <p:cNvSpPr/>
          <p:nvPr/>
        </p:nvSpPr>
        <p:spPr>
          <a:xfrm>
            <a:off x="11429790" y="563142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171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6B7D0924-8AA5-4358-9228-7CAEDECB319C}"/>
              </a:ext>
            </a:extLst>
          </p:cNvPr>
          <p:cNvSpPr txBox="1"/>
          <p:nvPr/>
        </p:nvSpPr>
        <p:spPr>
          <a:xfrm>
            <a:off x="11286891" y="629021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460070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C91FD5A-8AC9-4806-A22F-9912008932AB}"/>
              </a:ext>
            </a:extLst>
          </p:cNvPr>
          <p:cNvSpPr/>
          <p:nvPr/>
        </p:nvSpPr>
        <p:spPr>
          <a:xfrm>
            <a:off x="10629258" y="4746727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9F006-2EE2-4F2F-8F50-6A45A5E53736}"/>
              </a:ext>
            </a:extLst>
          </p:cNvPr>
          <p:cNvSpPr txBox="1"/>
          <p:nvPr/>
        </p:nvSpPr>
        <p:spPr>
          <a:xfrm>
            <a:off x="10416498" y="42145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7B0138-247E-496D-B7F8-58B464875BC1}"/>
              </a:ext>
            </a:extLst>
          </p:cNvPr>
          <p:cNvCxnSpPr>
            <a:cxnSpLocks/>
            <a:stCxn id="63" idx="6"/>
          </p:cNvCxnSpPr>
          <p:nvPr/>
        </p:nvCxnSpPr>
        <p:spPr>
          <a:xfrm>
            <a:off x="11480007" y="6043540"/>
            <a:ext cx="183018" cy="3926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726D7D2-6E54-45C7-B7B3-A4391EF31E12}"/>
              </a:ext>
            </a:extLst>
          </p:cNvPr>
          <p:cNvSpPr txBox="1"/>
          <p:nvPr/>
        </p:nvSpPr>
        <p:spPr>
          <a:xfrm>
            <a:off x="11431832" y="5108203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E3CF83C6-8DD4-4864-83F3-13C32E48F375}"/>
              </a:ext>
            </a:extLst>
          </p:cNvPr>
          <p:cNvSpPr/>
          <p:nvPr/>
        </p:nvSpPr>
        <p:spPr>
          <a:xfrm>
            <a:off x="11429790" y="563142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0565AD1-0E0C-4FBA-B4F0-DC5F8E45588A}"/>
              </a:ext>
            </a:extLst>
          </p:cNvPr>
          <p:cNvSpPr/>
          <p:nvPr/>
        </p:nvSpPr>
        <p:spPr>
          <a:xfrm flipH="1">
            <a:off x="1662832" y="6475330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7AB012-F052-43B0-8D52-4A5B2BE65063}"/>
              </a:ext>
            </a:extLst>
          </p:cNvPr>
          <p:cNvSpPr txBox="1"/>
          <p:nvPr/>
        </p:nvSpPr>
        <p:spPr>
          <a:xfrm>
            <a:off x="2283797" y="6404825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Return </a:t>
            </a:r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6240D2-D100-4136-92D4-EA56744A7FAD}"/>
              </a:ext>
            </a:extLst>
          </p:cNvPr>
          <p:cNvSpPr txBox="1"/>
          <p:nvPr/>
        </p:nvSpPr>
        <p:spPr>
          <a:xfrm>
            <a:off x="6970782" y="1024824"/>
            <a:ext cx="4401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This is a Valid Binary Search Tree</a:t>
            </a:r>
            <a:r>
              <a:rPr lang="en-US" sz="2800" b="1" dirty="0">
                <a:solidFill>
                  <a:schemeClr val="accent6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32898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Binary Search Tree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check out the BinarySearchTree class functionality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BinarySearchTree Class</a:t>
            </a:r>
          </a:p>
        </p:txBody>
      </p:sp>
    </p:spTree>
    <p:extLst>
      <p:ext uri="{BB962C8B-B14F-4D97-AF65-F5344CB8AC3E}">
        <p14:creationId xmlns:p14="http://schemas.microsoft.com/office/powerpoint/2010/main" val="2845859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716E0D-7CC4-4DAA-ADE9-579B78A0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621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Let</a:t>
            </a:r>
            <a:r>
              <a:rPr lang="en-US" b="1" dirty="0">
                <a:solidFill>
                  <a:schemeClr val="accent6"/>
                </a:solidFill>
              </a:rPr>
              <a:t>’</a:t>
            </a:r>
            <a:r>
              <a:rPr lang="en-US" b="1" dirty="0"/>
              <a:t>s try with an invalid binary search tree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03000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881611-FC9F-4BEA-978D-A4FD94DE17C1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D217BC-CD08-461C-8DAF-4C0E3B94B582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0F51B5-F47C-4372-A1B8-AA73962825BE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92AC7F-6640-4E24-B077-944120D1689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3805DB-7534-4FF1-81E5-9A24DAC3EE6E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3E17C82-2E02-46C2-A2CA-7F2F1DB8A010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6C17D-947A-4CF2-9552-0F77BF67324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F01E73-F8AA-490A-9040-CE0717BDE49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A21C51-5BC4-4436-8C88-DAFB991AAF5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2C7A79-76EA-4037-97C7-1283283C7CA3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C8C046-ECFE-4486-8213-B7A970A6BB72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7FF2FCF-8064-4BCF-AFF2-4348FF830737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1F1DCA-3139-48FE-907B-C6200B8361C0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28A698-8090-4045-B5FD-9931FF2DF53F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360315-DDED-471D-B280-4EE686F2B525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EC9420-1EAA-4F95-AA33-A87076684C93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92F482-F1AB-4B03-A905-8A9EFD380B68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D0AE89D7-1F06-4543-839D-61C0D7B02D5D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560C6E-7E4E-451F-83B6-318CED78D479}"/>
              </a:ext>
            </a:extLst>
          </p:cNvPr>
          <p:cNvSpPr txBox="1"/>
          <p:nvPr/>
        </p:nvSpPr>
        <p:spPr>
          <a:xfrm>
            <a:off x="7728742" y="1461438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self.root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990DD1-9E6B-4042-BEAB-6E0320534815}"/>
              </a:ext>
            </a:extLst>
          </p:cNvPr>
          <p:cNvSpPr txBox="1"/>
          <p:nvPr/>
        </p:nvSpPr>
        <p:spPr>
          <a:xfrm>
            <a:off x="6888863" y="674546"/>
            <a:ext cx="3797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This is an Invalid Tree</a:t>
            </a:r>
          </a:p>
        </p:txBody>
      </p:sp>
    </p:spTree>
    <p:extLst>
      <p:ext uri="{BB962C8B-B14F-4D97-AF65-F5344CB8AC3E}">
        <p14:creationId xmlns:p14="http://schemas.microsoft.com/office/powerpoint/2010/main" val="41599937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1873979" y="3450276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50163C-C629-4B3D-9CAB-061B5838E705}"/>
              </a:ext>
            </a:extLst>
          </p:cNvPr>
          <p:cNvSpPr txBox="1"/>
          <p:nvPr/>
        </p:nvSpPr>
        <p:spPr>
          <a:xfrm>
            <a:off x="2538723" y="3360821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on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8460043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1555414" y="3643420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50163C-C629-4B3D-9CAB-061B5838E705}"/>
              </a:ext>
            </a:extLst>
          </p:cNvPr>
          <p:cNvSpPr txBox="1"/>
          <p:nvPr/>
        </p:nvSpPr>
        <p:spPr>
          <a:xfrm>
            <a:off x="2220158" y="3542167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Create stack list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20C37A-7D04-4483-821E-D101CD82180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E95103-9645-42F5-AB91-57A98E105D2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21021E-100F-4F49-9F43-75404BCF637D}"/>
              </a:ext>
            </a:extLst>
          </p:cNvPr>
          <p:cNvSpPr txBox="1"/>
          <p:nvPr/>
        </p:nvSpPr>
        <p:spPr>
          <a:xfrm>
            <a:off x="460068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732175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1604624" y="379090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50163C-C629-4B3D-9CAB-061B5838E705}"/>
              </a:ext>
            </a:extLst>
          </p:cNvPr>
          <p:cNvSpPr txBox="1"/>
          <p:nvPr/>
        </p:nvSpPr>
        <p:spPr>
          <a:xfrm>
            <a:off x="2220158" y="3695549"/>
            <a:ext cx="2522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Initialize previous node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221420-4C6B-43E6-B2B1-E09B73A47FF0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0F7ED6-4E46-49C9-9475-405F06B929EA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340D83-71FD-493B-996E-61F9012C9458}"/>
              </a:ext>
            </a:extLst>
          </p:cNvPr>
          <p:cNvSpPr txBox="1"/>
          <p:nvPr/>
        </p:nvSpPr>
        <p:spPr>
          <a:xfrm>
            <a:off x="460068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133948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00B5AF-9633-4912-A2FD-8BA52562E212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3439CF-5DF2-4508-B31F-AF8A843EB1DC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508835-26CA-4988-AA06-2A5EBB952818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293A86-10B1-4312-9A29-088DD0D121CE}"/>
              </a:ext>
            </a:extLst>
          </p:cNvPr>
          <p:cNvSpPr txBox="1"/>
          <p:nvPr/>
        </p:nvSpPr>
        <p:spPr>
          <a:xfrm>
            <a:off x="460068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101929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ADF65E-A260-408E-84BD-059A6E30DE25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E04DB0F-284D-40EF-8ED1-8C36BC19CB49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D54D32-C825-451C-B923-898D310A157C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7BCDF1-3ADE-40E7-9E8B-3787C287447D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50122-2A79-447F-B2EE-D62626C1A1F8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FC6910-894B-4D0E-A1CB-DB340940584D}"/>
              </a:ext>
            </a:extLst>
          </p:cNvPr>
          <p:cNvSpPr txBox="1"/>
          <p:nvPr/>
        </p:nvSpPr>
        <p:spPr>
          <a:xfrm>
            <a:off x="460068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412750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1393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0ECDC93-4CBF-43CF-91CC-327088AB7046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AEAC1F-82A1-461F-8570-C61521AC3E94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75259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7076993" y="271835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1393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0ECDC93-4CBF-43CF-91CC-327088AB7046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AEAC1F-82A1-461F-8570-C61521AC3E94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99749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7076993" y="271835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39547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09094133-56B1-48D3-A093-420A1E3C492D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1CF420-8FAA-43EF-916F-46FE4B835C76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7442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716E0D-7CC4-4DAA-ADE9-579B78A0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621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Let</a:t>
            </a:r>
            <a:r>
              <a:rPr lang="en-US" b="1" dirty="0">
                <a:solidFill>
                  <a:schemeClr val="accent6"/>
                </a:solidFill>
              </a:rPr>
              <a:t>’</a:t>
            </a:r>
            <a:r>
              <a:rPr lang="en-US" b="1" dirty="0"/>
              <a:t>s try with a valid binary search tree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36059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6324541" y="419554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39547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4397D2FC-BF28-48C4-9513-1C74B5636CBF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98D65A-E832-4139-8139-1D572A313444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05843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6324541" y="419554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658286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273249D-C8B3-4ED1-ACD7-DB8E5A800825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9F771A-B9FB-4714-8E1A-DF9E6C7248AA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A9F3051-98D5-4204-8787-A0C81DBCB5D9}"/>
              </a:ext>
            </a:extLst>
          </p:cNvPr>
          <p:cNvSpPr/>
          <p:nvPr/>
        </p:nvSpPr>
        <p:spPr>
          <a:xfrm>
            <a:off x="608601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1FEEB0-3C7B-4D22-83B2-B3C719DA103E}"/>
              </a:ext>
            </a:extLst>
          </p:cNvPr>
          <p:cNvSpPr txBox="1"/>
          <p:nvPr/>
        </p:nvSpPr>
        <p:spPr>
          <a:xfrm>
            <a:off x="625653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128248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906C46-3DE6-48AA-AB9A-65A6F802BC65}"/>
              </a:ext>
            </a:extLst>
          </p:cNvPr>
          <p:cNvCxnSpPr>
            <a:cxnSpLocks/>
            <a:stCxn id="59" idx="3"/>
            <a:endCxn id="45" idx="3"/>
          </p:cNvCxnSpPr>
          <p:nvPr/>
        </p:nvCxnSpPr>
        <p:spPr>
          <a:xfrm flipH="1">
            <a:off x="5844571" y="6414970"/>
            <a:ext cx="441296" cy="1438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5064888" y="5638386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5066930" y="508767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658286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A9F3051-98D5-4204-8787-A0C81DBCB5D9}"/>
              </a:ext>
            </a:extLst>
          </p:cNvPr>
          <p:cNvSpPr/>
          <p:nvPr/>
        </p:nvSpPr>
        <p:spPr>
          <a:xfrm>
            <a:off x="608601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1FEEB0-3C7B-4D22-83B2-B3C719DA103E}"/>
              </a:ext>
            </a:extLst>
          </p:cNvPr>
          <p:cNvSpPr txBox="1"/>
          <p:nvPr/>
        </p:nvSpPr>
        <p:spPr>
          <a:xfrm>
            <a:off x="625653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DBC4AB8D-085F-4860-85A2-7D109B779F80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E50862-914B-4D54-98BB-0D35B8C35CFF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650B3F-5B78-4BA9-BB32-CDF9624D8EA9}"/>
              </a:ext>
            </a:extLst>
          </p:cNvPr>
          <p:cNvSpPr txBox="1"/>
          <p:nvPr/>
        </p:nvSpPr>
        <p:spPr>
          <a:xfrm>
            <a:off x="4922524" y="632798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0299657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906C46-3DE6-48AA-AB9A-65A6F802BC65}"/>
              </a:ext>
            </a:extLst>
          </p:cNvPr>
          <p:cNvCxnSpPr>
            <a:cxnSpLocks/>
            <a:stCxn id="59" idx="3"/>
            <a:endCxn id="45" idx="3"/>
          </p:cNvCxnSpPr>
          <p:nvPr/>
        </p:nvCxnSpPr>
        <p:spPr>
          <a:xfrm flipH="1">
            <a:off x="5844571" y="6414970"/>
            <a:ext cx="441296" cy="1438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5064888" y="5638386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5066930" y="508767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658286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A9F3051-98D5-4204-8787-A0C81DBCB5D9}"/>
              </a:ext>
            </a:extLst>
          </p:cNvPr>
          <p:cNvSpPr/>
          <p:nvPr/>
        </p:nvSpPr>
        <p:spPr>
          <a:xfrm>
            <a:off x="608601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1FEEB0-3C7B-4D22-83B2-B3C719DA103E}"/>
              </a:ext>
            </a:extLst>
          </p:cNvPr>
          <p:cNvSpPr txBox="1"/>
          <p:nvPr/>
        </p:nvSpPr>
        <p:spPr>
          <a:xfrm>
            <a:off x="625653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650B3F-5B78-4BA9-BB32-CDF9624D8EA9}"/>
              </a:ext>
            </a:extLst>
          </p:cNvPr>
          <p:cNvSpPr txBox="1"/>
          <p:nvPr/>
        </p:nvSpPr>
        <p:spPr>
          <a:xfrm>
            <a:off x="4922524" y="632798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6871560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3535A234-1174-43BD-9AF8-FA53A27E58C3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428E8E-81B3-483E-AF52-1D471E207EF8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324541" y="419554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41473724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324541" y="419554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12966BF-5D09-4C3B-A411-7FF6996DC9D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0FA294-6CAE-46F7-9E24-30CC2C510267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7648012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3535A234-1174-43BD-9AF8-FA53A27E58C3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428E8E-81B3-483E-AF52-1D471E207EF8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109739" y="419554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12966BF-5D09-4C3B-A411-7FF6996DC9D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0FA294-6CAE-46F7-9E24-30CC2C510267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3782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3535A234-1174-43BD-9AF8-FA53A27E58C3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428E8E-81B3-483E-AF52-1D471E207EF8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109739" y="419554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12966BF-5D09-4C3B-A411-7FF6996DC9D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0FA294-6CAE-46F7-9E24-30CC2C510267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7C7327E-1F42-4A9E-A0A2-2F50321D6DEC}"/>
              </a:ext>
            </a:extLst>
          </p:cNvPr>
          <p:cNvCxnSpPr>
            <a:cxnSpLocks/>
            <a:stCxn id="59" idx="5"/>
            <a:endCxn id="45" idx="1"/>
          </p:cNvCxnSpPr>
          <p:nvPr/>
        </p:nvCxnSpPr>
        <p:spPr>
          <a:xfrm>
            <a:off x="7028728" y="6414970"/>
            <a:ext cx="253542" cy="1438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row: Down 42">
            <a:extLst>
              <a:ext uri="{FF2B5EF4-FFF2-40B4-BE49-F238E27FC236}">
                <a16:creationId xmlns:a16="http://schemas.microsoft.com/office/drawing/2014/main" id="{427C7386-DE3B-4356-84BD-4EFEBDF7F4AB}"/>
              </a:ext>
            </a:extLst>
          </p:cNvPr>
          <p:cNvSpPr/>
          <p:nvPr/>
        </p:nvSpPr>
        <p:spPr>
          <a:xfrm>
            <a:off x="7424634" y="5638386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205883-ACAC-4BD1-A04F-BB4D7762D55B}"/>
              </a:ext>
            </a:extLst>
          </p:cNvPr>
          <p:cNvSpPr txBox="1"/>
          <p:nvPr/>
        </p:nvSpPr>
        <p:spPr>
          <a:xfrm>
            <a:off x="7426676" y="508767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A91906-EAC9-4398-A20D-A47EA13CE969}"/>
              </a:ext>
            </a:extLst>
          </p:cNvPr>
          <p:cNvSpPr txBox="1"/>
          <p:nvPr/>
        </p:nvSpPr>
        <p:spPr>
          <a:xfrm>
            <a:off x="7282270" y="632798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7575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109739" y="419554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F27A764A-7F27-4D45-A2E4-5E9FC316283A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B679FD-1A19-46B1-B8F9-975F81711EAA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7076993" y="271835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0526618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109739" y="419554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7076993" y="271835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257D964-935A-44F6-9C03-65E825641F4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783C8B-E8DD-4F59-8548-6543D3EBA42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847526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881611-FC9F-4BEA-978D-A4FD94DE17C1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D217BC-CD08-461C-8DAF-4C0E3B94B582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0F51B5-F47C-4372-A1B8-AA73962825BE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92AC7F-6640-4E24-B077-944120D1689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3805DB-7534-4FF1-81E5-9A24DAC3EE6E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3E17C82-2E02-46C2-A2CA-7F2F1DB8A010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6C17D-947A-4CF2-9552-0F77BF67324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F01E73-F8AA-490A-9040-CE0717BDE49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A21C51-5BC4-4436-8C88-DAFB991AAF5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2C7A79-76EA-4037-97C7-1283283C7CA3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C8C046-ECFE-4486-8213-B7A970A6BB72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7FF2FCF-8064-4BCF-AFF2-4348FF830737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1F1DCA-3139-48FE-907B-C6200B8361C0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28A698-8090-4045-B5FD-9931FF2DF53F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360315-DDED-471D-B280-4EE686F2B52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EC9420-1EAA-4F95-AA33-A87076684C93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92F482-F1AB-4B03-A905-8A9EFD380B68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D0AE89D7-1F06-4543-839D-61C0D7B02D5D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560C6E-7E4E-451F-83B6-318CED78D479}"/>
              </a:ext>
            </a:extLst>
          </p:cNvPr>
          <p:cNvSpPr txBox="1"/>
          <p:nvPr/>
        </p:nvSpPr>
        <p:spPr>
          <a:xfrm>
            <a:off x="7728742" y="1461438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self.root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990DD1-9E6B-4042-BEAB-6E0320534815}"/>
              </a:ext>
            </a:extLst>
          </p:cNvPr>
          <p:cNvSpPr txBox="1"/>
          <p:nvPr/>
        </p:nvSpPr>
        <p:spPr>
          <a:xfrm>
            <a:off x="7152109" y="672963"/>
            <a:ext cx="3271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This is a Valid Tree</a:t>
            </a:r>
          </a:p>
        </p:txBody>
      </p:sp>
    </p:spTree>
    <p:extLst>
      <p:ext uri="{BB962C8B-B14F-4D97-AF65-F5344CB8AC3E}">
        <p14:creationId xmlns:p14="http://schemas.microsoft.com/office/powerpoint/2010/main" val="361395651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257D964-935A-44F6-9C03-65E825641F4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783C8B-E8DD-4F59-8548-6543D3EBA42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E308623-CE64-4A9F-B38A-1BF4A7794ECA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C60819-2EBF-407C-8C9F-FFB283153769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92985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257D964-935A-44F6-9C03-65E825641F4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783C8B-E8DD-4F59-8548-6543D3EBA42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056EA5CB-1BD2-4649-A047-B0C9B62BAABF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B76702-D304-439F-A41F-8B6EB93E2B8B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17374" y="475622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19416" y="420550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24147121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17374" y="475622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19416" y="420550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9019269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17374" y="475622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19416" y="420550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36151752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17374" y="475622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19416" y="420550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2C4A0A7-3864-4993-B1FA-D0146F8A71C7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166373-36E4-48BC-9EEF-2D5928A29066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EDF41DB-74B1-41FE-ACC8-86DA9BBFBE72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172105-CC91-44CA-829F-97ABC981E19C}"/>
              </a:ext>
            </a:extLst>
          </p:cNvPr>
          <p:cNvSpPr txBox="1"/>
          <p:nvPr/>
        </p:nvSpPr>
        <p:spPr>
          <a:xfrm>
            <a:off x="5271484" y="1610374"/>
            <a:ext cx="72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300343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9D14A33-487E-48AA-AFE6-3CFBBB41F5A0}"/>
              </a:ext>
            </a:extLst>
          </p:cNvPr>
          <p:cNvCxnSpPr>
            <a:cxnSpLocks/>
            <a:stCxn id="61" idx="3"/>
            <a:endCxn id="70" idx="3"/>
          </p:cNvCxnSpPr>
          <p:nvPr/>
        </p:nvCxnSpPr>
        <p:spPr>
          <a:xfrm flipH="1">
            <a:off x="7543593" y="6414970"/>
            <a:ext cx="223465" cy="1438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6764445" y="566919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6766487" y="511847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EDF41DB-74B1-41FE-ACC8-86DA9BBFBE72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1DECA580-7ED3-4777-B52F-DB1143DBC3B6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52FABB9-BC28-441D-8E97-DD056A2AD67D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629C24-77AA-4E9B-9596-D1B076C58208}"/>
              </a:ext>
            </a:extLst>
          </p:cNvPr>
          <p:cNvSpPr txBox="1"/>
          <p:nvPr/>
        </p:nvSpPr>
        <p:spPr>
          <a:xfrm>
            <a:off x="6621546" y="632798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7DCA3C2-3657-4562-9B7E-3C1B5E2DCBFE}"/>
              </a:ext>
            </a:extLst>
          </p:cNvPr>
          <p:cNvSpPr txBox="1"/>
          <p:nvPr/>
        </p:nvSpPr>
        <p:spPr>
          <a:xfrm>
            <a:off x="5271484" y="1610374"/>
            <a:ext cx="72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4430213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22318" y="419832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D05A874-4F41-4820-B417-57C826904EF4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A006CC-9C48-4D01-9DCB-835A6A481882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043218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22318" y="419832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86291F3-D93A-4F1D-B39E-1BDDDD7C2C2B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92C139-51F2-4052-AD88-DBE6CE5D4FA6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64412722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86291F3-D93A-4F1D-B39E-1BDDDD7C2C2B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92C139-51F2-4052-AD88-DBE6CE5D4FA6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C5FC9BA-DCD2-4D19-A5F9-D0C0FB5B717B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6893AB-506A-4BDF-88AF-A2DFF0F4F20F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763879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86291F3-D93A-4F1D-B39E-1BDDDD7C2C2B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92C139-51F2-4052-AD88-DBE6CE5D4FA6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0901EB5-C183-4240-8645-45844AADECC1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A862F-F3FF-419E-8EA5-03D8765C04A8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01F7E4-24B4-4970-AA8E-F889B87E4C73}"/>
              </a:ext>
            </a:extLst>
          </p:cNvPr>
          <p:cNvCxnSpPr>
            <a:cxnSpLocks/>
            <a:stCxn id="61" idx="5"/>
          </p:cNvCxnSpPr>
          <p:nvPr/>
        </p:nvCxnSpPr>
        <p:spPr>
          <a:xfrm>
            <a:off x="8509919" y="6414970"/>
            <a:ext cx="592786" cy="979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1C9EB20-2391-4D01-B4AC-09D5814F0FE6}"/>
              </a:ext>
            </a:extLst>
          </p:cNvPr>
          <p:cNvSpPr/>
          <p:nvPr/>
        </p:nvSpPr>
        <p:spPr>
          <a:xfrm>
            <a:off x="9271683" y="565070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81D664-1A0D-47EC-8C4B-E851237A3379}"/>
              </a:ext>
            </a:extLst>
          </p:cNvPr>
          <p:cNvSpPr txBox="1"/>
          <p:nvPr/>
        </p:nvSpPr>
        <p:spPr>
          <a:xfrm>
            <a:off x="9273725" y="511847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841E9A-975D-464D-A19A-24674AD6C05A}"/>
              </a:ext>
            </a:extLst>
          </p:cNvPr>
          <p:cNvSpPr txBox="1"/>
          <p:nvPr/>
        </p:nvSpPr>
        <p:spPr>
          <a:xfrm>
            <a:off x="9128784" y="630949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114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1873979" y="3450276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50163C-C629-4B3D-9CAB-061B5838E705}"/>
              </a:ext>
            </a:extLst>
          </p:cNvPr>
          <p:cNvSpPr txBox="1"/>
          <p:nvPr/>
        </p:nvSpPr>
        <p:spPr>
          <a:xfrm>
            <a:off x="2538723" y="3360821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on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01961067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01F7E4-24B4-4970-AA8E-F889B87E4C73}"/>
              </a:ext>
            </a:extLst>
          </p:cNvPr>
          <p:cNvCxnSpPr>
            <a:cxnSpLocks/>
            <a:stCxn id="61" idx="5"/>
          </p:cNvCxnSpPr>
          <p:nvPr/>
        </p:nvCxnSpPr>
        <p:spPr>
          <a:xfrm>
            <a:off x="8509919" y="6414970"/>
            <a:ext cx="592786" cy="979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1C9EB20-2391-4D01-B4AC-09D5814F0FE6}"/>
              </a:ext>
            </a:extLst>
          </p:cNvPr>
          <p:cNvSpPr/>
          <p:nvPr/>
        </p:nvSpPr>
        <p:spPr>
          <a:xfrm>
            <a:off x="9271683" y="565070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81D664-1A0D-47EC-8C4B-E851237A3379}"/>
              </a:ext>
            </a:extLst>
          </p:cNvPr>
          <p:cNvSpPr txBox="1"/>
          <p:nvPr/>
        </p:nvSpPr>
        <p:spPr>
          <a:xfrm>
            <a:off x="9273725" y="511847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841E9A-975D-464D-A19A-24674AD6C05A}"/>
              </a:ext>
            </a:extLst>
          </p:cNvPr>
          <p:cNvSpPr txBox="1"/>
          <p:nvPr/>
        </p:nvSpPr>
        <p:spPr>
          <a:xfrm>
            <a:off x="9128784" y="630949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31450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46007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4A3F2843-0D97-4233-8C6E-71A3ACDE39A0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E9B42E-2B80-4E83-A4D3-219278FBB0D5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9690424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46007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907FED2-5CDC-4C07-BBBC-96C288F76A7A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640581-74F2-4FC0-B270-BBAC77F4F66E}"/>
              </a:ext>
            </a:extLst>
          </p:cNvPr>
          <p:cNvSpPr txBox="1"/>
          <p:nvPr/>
        </p:nvSpPr>
        <p:spPr>
          <a:xfrm>
            <a:off x="4936744" y="53753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85253699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46007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907FED2-5CDC-4C07-BBBC-96C288F76A7A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640581-74F2-4FC0-B270-BBAC77F4F66E}"/>
              </a:ext>
            </a:extLst>
          </p:cNvPr>
          <p:cNvSpPr txBox="1"/>
          <p:nvPr/>
        </p:nvSpPr>
        <p:spPr>
          <a:xfrm>
            <a:off x="4936744" y="53753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ECB48A81-1366-4F50-9BA1-14C9FBCCABFB}"/>
              </a:ext>
            </a:extLst>
          </p:cNvPr>
          <p:cNvSpPr/>
          <p:nvPr/>
        </p:nvSpPr>
        <p:spPr>
          <a:xfrm flipH="1">
            <a:off x="2289794" y="5646815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FAF86C-753B-47F5-BF99-C1E9D29AFA5F}"/>
              </a:ext>
            </a:extLst>
          </p:cNvPr>
          <p:cNvSpPr txBox="1"/>
          <p:nvPr/>
        </p:nvSpPr>
        <p:spPr>
          <a:xfrm>
            <a:off x="2898961" y="5552138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Return False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247884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Breakout Session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Create a new method that check if a particular cargo value is in the tree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Breakout Session</a:t>
            </a:r>
          </a:p>
        </p:txBody>
      </p:sp>
    </p:spTree>
    <p:extLst>
      <p:ext uri="{BB962C8B-B14F-4D97-AF65-F5344CB8AC3E}">
        <p14:creationId xmlns:p14="http://schemas.microsoft.com/office/powerpoint/2010/main" val="39012634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7728742" y="1461438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self.root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5554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3644348-D5BE-49F8-8BA3-F294E328958A}"/>
              </a:ext>
            </a:extLst>
          </p:cNvPr>
          <p:cNvSpPr/>
          <p:nvPr/>
        </p:nvSpPr>
        <p:spPr>
          <a:xfrm flipH="1">
            <a:off x="1873979" y="4131252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45D798-754A-4248-A6EA-BF6FA797DA6A}"/>
              </a:ext>
            </a:extLst>
          </p:cNvPr>
          <p:cNvSpPr txBox="1"/>
          <p:nvPr/>
        </p:nvSpPr>
        <p:spPr>
          <a:xfrm>
            <a:off x="2538723" y="4041797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on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593525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7287273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1D8FFE55-13D2-41CD-9086-F3E75D32DF2E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00E3EA-FA0F-4FCE-93BB-17F597198ACC}"/>
              </a:ext>
            </a:extLst>
          </p:cNvPr>
          <p:cNvSpPr txBox="1"/>
          <p:nvPr/>
        </p:nvSpPr>
        <p:spPr>
          <a:xfrm>
            <a:off x="2915022" y="4711232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(14 &gt; 9)</a:t>
            </a:r>
          </a:p>
        </p:txBody>
      </p:sp>
    </p:spTree>
    <p:extLst>
      <p:ext uri="{BB962C8B-B14F-4D97-AF65-F5344CB8AC3E}">
        <p14:creationId xmlns:p14="http://schemas.microsoft.com/office/powerpoint/2010/main" val="184216492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9906668" y="328062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9908710" y="272990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E643250-50CA-44E2-8C79-54D17712893A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4FF388-F4E9-4D6F-9321-6B747A6571E7}"/>
              </a:ext>
            </a:extLst>
          </p:cNvPr>
          <p:cNvSpPr txBox="1"/>
          <p:nvPr/>
        </p:nvSpPr>
        <p:spPr>
          <a:xfrm>
            <a:off x="2915022" y="4711232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(14 &gt; 9)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BBFE642-D40D-41C3-A25D-C57145187381}"/>
              </a:ext>
            </a:extLst>
          </p:cNvPr>
          <p:cNvSpPr/>
          <p:nvPr/>
        </p:nvSpPr>
        <p:spPr>
          <a:xfrm flipH="1">
            <a:off x="2340737" y="4988842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C5B455-FBB3-48D5-AE31-4747698E77B5}"/>
              </a:ext>
            </a:extLst>
          </p:cNvPr>
          <p:cNvSpPr txBox="1"/>
          <p:nvPr/>
        </p:nvSpPr>
        <p:spPr>
          <a:xfrm>
            <a:off x="3005481" y="4899387"/>
            <a:ext cx="155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the right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3120912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51204</TotalTime>
  <Words>25848</Words>
  <Application>Microsoft Office PowerPoint</Application>
  <PresentationFormat>Widescreen</PresentationFormat>
  <Paragraphs>1676</Paragraphs>
  <Slides>122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122</vt:i4>
      </vt:variant>
    </vt:vector>
  </HeadingPairs>
  <TitlesOfParts>
    <vt:vector size="128" baseType="lpstr">
      <vt:lpstr>Arial</vt:lpstr>
      <vt:lpstr>Consolas</vt:lpstr>
      <vt:lpstr>Courier New</vt:lpstr>
      <vt:lpstr>Segoe UI</vt:lpstr>
      <vt:lpstr>Wingdings</vt:lpstr>
      <vt:lpstr>APS106_PPTX_Theme</vt:lpstr>
      <vt:lpstr>binary search trees.</vt:lpstr>
      <vt:lpstr>This Week’s Content</vt:lpstr>
      <vt:lpstr>Binary Trees</vt:lpstr>
      <vt:lpstr>Binary Search Trees</vt:lpstr>
      <vt:lpstr>Binary Search Trees</vt:lpstr>
      <vt:lpstr>The Binary Search Tree Class</vt:lpstr>
      <vt:lpstr>Let’s try with a valid binary search tree.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try with an invalid binary search tree.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Breakout Session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search trees.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279</cp:revision>
  <dcterms:created xsi:type="dcterms:W3CDTF">2021-11-03T00:49:37Z</dcterms:created>
  <dcterms:modified xsi:type="dcterms:W3CDTF">2022-04-04T19:42:31Z</dcterms:modified>
</cp:coreProperties>
</file>