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1" r:id="rId4"/>
    <p:sldId id="326" r:id="rId5"/>
    <p:sldId id="325" r:id="rId6"/>
    <p:sldId id="328" r:id="rId7"/>
    <p:sldId id="327" r:id="rId8"/>
    <p:sldId id="266" r:id="rId9"/>
    <p:sldId id="265" r:id="rId10"/>
    <p:sldId id="267" r:id="rId11"/>
    <p:sldId id="324" r:id="rId12"/>
    <p:sldId id="3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build your own counters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infinite loops	</a:t>
            </a:r>
          </a:p>
          <a:p>
            <a:pPr lvl="1"/>
            <a:r>
              <a:rPr lang="en-US" b="1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81336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loop, complete the missing code.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else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9628F-9E2D-4488-B920-6881AFE4A2E2}"/>
              </a:ext>
            </a:extLst>
          </p:cNvPr>
          <p:cNvSpPr txBox="1"/>
          <p:nvPr/>
        </p:nvSpPr>
        <p:spPr>
          <a:xfrm>
            <a:off x="5678873" y="1377307"/>
            <a:ext cx="639630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= -10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offset != 0: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print('Updating offset...')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_ _ _ _ _ _: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print(offset)</a:t>
            </a:r>
          </a:p>
        </p:txBody>
      </p:sp>
    </p:spTree>
    <p:extLst>
      <p:ext uri="{BB962C8B-B14F-4D97-AF65-F5344CB8AC3E}">
        <p14:creationId xmlns:p14="http://schemas.microsoft.com/office/powerpoint/2010/main" val="219587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complete the missing code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else,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19523</TotalTime>
  <Words>581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While Loops</vt:lpstr>
      <vt:lpstr>While Loops</vt:lpstr>
      <vt:lpstr>Refresher</vt:lpstr>
      <vt:lpstr>Refresher</vt:lpstr>
      <vt:lpstr>Breakout Session 1</vt:lpstr>
      <vt:lpstr>Breakout Session 1</vt:lpstr>
      <vt:lpstr>While Loops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94</cp:revision>
  <dcterms:created xsi:type="dcterms:W3CDTF">2021-11-03T00:49:37Z</dcterms:created>
  <dcterms:modified xsi:type="dcterms:W3CDTF">2022-01-27T18:31:19Z</dcterms:modified>
</cp:coreProperties>
</file>