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288" r:id="rId7"/>
    <p:sldId id="328" r:id="rId8"/>
    <p:sldId id="329" r:id="rId9"/>
    <p:sldId id="331" r:id="rId10"/>
    <p:sldId id="332" r:id="rId11"/>
    <p:sldId id="330" r:id="rId12"/>
    <p:sldId id="290" r:id="rId13"/>
    <p:sldId id="291" r:id="rId14"/>
    <p:sldId id="299" r:id="rId15"/>
    <p:sldId id="301" r:id="rId16"/>
    <p:sldId id="296" r:id="rId17"/>
    <p:sldId id="297" r:id="rId18"/>
    <p:sldId id="298" r:id="rId19"/>
    <p:sldId id="302" r:id="rId20"/>
    <p:sldId id="303" r:id="rId21"/>
    <p:sldId id="306" r:id="rId22"/>
    <p:sldId id="304" r:id="rId23"/>
    <p:sldId id="305" r:id="rId24"/>
    <p:sldId id="307" r:id="rId25"/>
    <p:sldId id="273" r:id="rId26"/>
    <p:sldId id="308" r:id="rId27"/>
    <p:sldId id="309" r:id="rId28"/>
    <p:sldId id="310" r:id="rId29"/>
    <p:sldId id="312" r:id="rId30"/>
    <p:sldId id="313" r:id="rId31"/>
    <p:sldId id="314" r:id="rId32"/>
    <p:sldId id="315" r:id="rId33"/>
    <p:sldId id="316" r:id="rId34"/>
    <p:sldId id="322" r:id="rId35"/>
    <p:sldId id="318" r:id="rId36"/>
    <p:sldId id="319" r:id="rId37"/>
    <p:sldId id="320" r:id="rId38"/>
    <p:sldId id="321" r:id="rId39"/>
    <p:sldId id="323" r:id="rId40"/>
    <p:sldId id="324" r:id="rId41"/>
    <p:sldId id="25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1125070" y="5236639"/>
            <a:ext cx="4955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my_function(parameters):  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723245" y="5236639"/>
            <a:ext cx="202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1125070" y="5236639"/>
            <a:ext cx="4955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my_function(parameters):  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723245" y="5236639"/>
            <a:ext cx="202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2630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5185612" y="1863345"/>
            <a:ext cx="6836984" cy="4797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These two plans are not the same thing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If the hardest part of your algorithm plan is late in the sequence, you may still choose to code it first to figure out how to do it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Figuring it out may change other parts of your algorithm plan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98B5B-3D09-4325-B921-561B2C3D18B1}"/>
              </a:ext>
            </a:extLst>
          </p:cNvPr>
          <p:cNvSpPr txBox="1"/>
          <p:nvPr/>
        </p:nvSpPr>
        <p:spPr>
          <a:xfrm>
            <a:off x="10322259" y="637867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Practice!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1125070" y="5236639"/>
            <a:ext cx="4493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my_function(parameters):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5858930" y="5236639"/>
            <a:ext cx="179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1125070" y="5236639"/>
            <a:ext cx="4493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my_function(parameters):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5858930" y="5236639"/>
            <a:ext cx="179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7056</TotalTime>
  <Words>2745</Words>
  <Application>Microsoft Office PowerPoint</Application>
  <PresentationFormat>Widescreen</PresentationFormat>
  <Paragraphs>375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57</cp:revision>
  <dcterms:created xsi:type="dcterms:W3CDTF">2021-11-03T00:49:37Z</dcterms:created>
  <dcterms:modified xsi:type="dcterms:W3CDTF">2022-01-20T04:19:16Z</dcterms:modified>
</cp:coreProperties>
</file>