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7" r:id="rId13"/>
    <p:sldId id="336" r:id="rId14"/>
    <p:sldId id="338" r:id="rId15"/>
    <p:sldId id="339" r:id="rId16"/>
    <p:sldId id="340" r:id="rId17"/>
    <p:sldId id="324" r:id="rId18"/>
    <p:sldId id="341" r:id="rId19"/>
    <p:sldId id="342" r:id="rId20"/>
    <p:sldId id="344" r:id="rId21"/>
    <p:sldId id="345" r:id="rId22"/>
    <p:sldId id="346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39"/>
            <p14:sldId id="340"/>
            <p14:sldId id="324"/>
            <p14:sldId id="341"/>
            <p14:sldId id="342"/>
            <p14:sldId id="344"/>
            <p14:sldId id="345"/>
            <p14:sldId id="346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972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256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real strength of object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oriented programming comes from being able to define new classes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ve already seen classes like </a:t>
            </a:r>
            <a:r>
              <a:rPr lang="en-US" sz="3600" dirty="0">
                <a:solidFill>
                  <a:schemeClr val="accent6"/>
                </a:solidFill>
              </a:rPr>
              <a:t>str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float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</a:rPr>
              <a:t>Turtle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 are now ready to create our own user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defined class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Point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5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objects, classes, and methods</a:t>
            </a:r>
          </a:p>
          <a:p>
            <a:pPr lvl="1"/>
            <a:r>
              <a:rPr lang="en-US" b="1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calc_distance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5924627" y="3041097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26388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592462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874192" y="822163"/>
            <a:ext cx="183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28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37199</TotalTime>
  <Words>1409</Words>
  <Application>Microsoft Office PowerPoint</Application>
  <PresentationFormat>Widescreen</PresentationFormat>
  <Paragraphs>311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Point Class: Constructor</vt:lpstr>
      <vt:lpstr>Point Class: Constructor</vt:lpstr>
      <vt:lpstr>Point Class: Constructor</vt:lpstr>
      <vt:lpstr>Point Class: Constructor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202</cp:revision>
  <dcterms:created xsi:type="dcterms:W3CDTF">2021-11-03T00:49:37Z</dcterms:created>
  <dcterms:modified xsi:type="dcterms:W3CDTF">2021-12-31T03:58:53Z</dcterms:modified>
</cp:coreProperties>
</file>