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4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review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Midterm Review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objects, classes, and methods</a:t>
            </a:r>
          </a:p>
          <a:p>
            <a:pPr lvl="1"/>
            <a:r>
              <a:rPr lang="en-US" dirty="0"/>
              <a:t>Reading: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Classes in Classes, Functions, and Collections</a:t>
            </a:r>
          </a:p>
          <a:p>
            <a:pPr lvl="1"/>
            <a:r>
              <a:rPr lang="en-US" dirty="0"/>
              <a:t>Reading: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31790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Wingdings</vt:lpstr>
      <vt:lpstr>APS106_PPTX_Theme</vt:lpstr>
      <vt:lpstr>midterm review.</vt:lpstr>
      <vt:lpstr>This Week’s Content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</cp:lastModifiedBy>
  <cp:revision>168</cp:revision>
  <dcterms:created xsi:type="dcterms:W3CDTF">2021-11-03T00:49:37Z</dcterms:created>
  <dcterms:modified xsi:type="dcterms:W3CDTF">2021-12-15T15:19:15Z</dcterms:modified>
</cp:coreProperties>
</file>