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58" r:id="rId4"/>
    <p:sldId id="283" r:id="rId5"/>
    <p:sldId id="289" r:id="rId6"/>
    <p:sldId id="288" r:id="rId7"/>
    <p:sldId id="290" r:id="rId8"/>
    <p:sldId id="291" r:id="rId9"/>
    <p:sldId id="299" r:id="rId10"/>
    <p:sldId id="301" r:id="rId11"/>
    <p:sldId id="296" r:id="rId12"/>
    <p:sldId id="297" r:id="rId13"/>
    <p:sldId id="298" r:id="rId14"/>
    <p:sldId id="302" r:id="rId15"/>
    <p:sldId id="303" r:id="rId16"/>
    <p:sldId id="326" r:id="rId17"/>
    <p:sldId id="306" r:id="rId18"/>
    <p:sldId id="304" r:id="rId19"/>
    <p:sldId id="305" r:id="rId20"/>
    <p:sldId id="307" r:id="rId21"/>
    <p:sldId id="273" r:id="rId22"/>
    <p:sldId id="308" r:id="rId23"/>
    <p:sldId id="325" r:id="rId24"/>
    <p:sldId id="309" r:id="rId25"/>
    <p:sldId id="310" r:id="rId26"/>
    <p:sldId id="312" r:id="rId27"/>
    <p:sldId id="313" r:id="rId28"/>
    <p:sldId id="314" r:id="rId29"/>
    <p:sldId id="315" r:id="rId30"/>
    <p:sldId id="316" r:id="rId31"/>
    <p:sldId id="322" r:id="rId32"/>
    <p:sldId id="318" r:id="rId33"/>
    <p:sldId id="319" r:id="rId34"/>
    <p:sldId id="320" r:id="rId35"/>
    <p:sldId id="321" r:id="rId36"/>
    <p:sldId id="323" r:id="rId37"/>
    <p:sldId id="324" r:id="rId38"/>
    <p:sldId id="25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505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9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9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398E-D404-4BE1-803D-C71B1E0D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Where are we now?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B086E-23E2-42DF-B732-550B5882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6 steps to better functions</a:t>
            </a:r>
            <a:r>
              <a:rPr lang="en-US" sz="3600" dirty="0">
                <a:solidFill>
                  <a:schemeClr val="accent6"/>
                </a:solidFill>
              </a:rPr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8160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3.1-3.10 </a:t>
            </a:r>
            <a:r>
              <a:rPr lang="en-US" dirty="0">
                <a:solidFill>
                  <a:schemeClr val="accent1"/>
                </a:solidFill>
              </a:rPr>
              <a:t>and</a:t>
            </a:r>
            <a:r>
              <a:rPr lang="en-US" dirty="0"/>
              <a:t> 4.4-4.5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Defining your own function</a:t>
            </a:r>
          </a:p>
          <a:p>
            <a:pPr lvl="1"/>
            <a:r>
              <a:rPr lang="en-US" b="1" dirty="0"/>
              <a:t>Reading: 6.1-6.2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4.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398E-D404-4BE1-803D-C71B1E0D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Where are we now?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B086E-23E2-42DF-B732-550B5882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Functions build on other functions</a:t>
            </a:r>
            <a:r>
              <a:rPr lang="en-US" sz="4000" dirty="0">
                <a:solidFill>
                  <a:schemeClr val="accent6"/>
                </a:solidFill>
              </a:rPr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8195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92630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5185612" y="1863345"/>
            <a:ext cx="6836984" cy="4797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  <a:p>
            <a:r>
              <a:rPr lang="en-US" dirty="0"/>
              <a:t>Design Recipe for Functions</a:t>
            </a:r>
          </a:p>
          <a:p>
            <a:r>
              <a:rPr lang="en-US" dirty="0"/>
              <a:t>Docstrings</a:t>
            </a:r>
          </a:p>
          <a:p>
            <a:r>
              <a:rPr lang="en-US" dirty="0"/>
              <a:t>Writing Your Own Functions</a:t>
            </a:r>
          </a:p>
          <a:p>
            <a:r>
              <a:rPr lang="en-US" dirty="0"/>
              <a:t>Nested Functions</a:t>
            </a:r>
          </a:p>
          <a:p>
            <a:r>
              <a:rPr lang="en-US" dirty="0"/>
              <a:t>Calling Functions with Functions</a:t>
            </a:r>
          </a:p>
          <a:p>
            <a:r>
              <a:rPr lang="en-US" dirty="0"/>
              <a:t>From Functions to Programs</a:t>
            </a:r>
          </a:p>
          <a:p>
            <a:r>
              <a:rPr lang="en-US" dirty="0"/>
              <a:t>A Design Process for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2437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These two plans are not the same thing</a:t>
            </a:r>
            <a:r>
              <a:rPr lang="en-US" dirty="0">
                <a:solidFill>
                  <a:schemeClr val="accent2"/>
                </a:solidFill>
              </a:rPr>
              <a:t>!</a:t>
            </a:r>
          </a:p>
          <a:p>
            <a:r>
              <a:rPr lang="en-US" dirty="0"/>
              <a:t>If the hardest part of your algorithm plan is late in the sequence, you may still choose to code it first to figure out how to do it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Figuring it out may change other parts of your algorithm plan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syntax of function definitions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design recipe for writing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Nested function calls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Calling functions from within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An Engineering Design Process for Programming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/>
          </a:p>
          <a:p>
            <a:r>
              <a:rPr lang="en-US" sz="3200" dirty="0"/>
              <a:t>See Chapter 3 of the textbook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More on engineering design next lecture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34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3649861" y="5978065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6200000">
            <a:off x="3044527" y="5037119"/>
            <a:ext cx="1529189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function_body(parameters):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the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[expression]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options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577520" y="3805761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6908</TotalTime>
  <Words>2224</Words>
  <Application>Microsoft Office PowerPoint</Application>
  <PresentationFormat>Widescreen</PresentationFormat>
  <Paragraphs>313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Consolas</vt:lpstr>
      <vt:lpstr>Courier New</vt:lpstr>
      <vt:lpstr>Segoe UI</vt:lpstr>
      <vt:lpstr>Wingdings</vt:lpstr>
      <vt:lpstr>APS106_PPTX_Theme</vt:lpstr>
      <vt:lpstr>Writing Your Own Functions</vt:lpstr>
      <vt:lpstr>This Week’s Content</vt:lpstr>
      <vt:lpstr>Today’s Content</vt:lpstr>
      <vt:lpstr>Defining Your Own Functions</vt:lpstr>
      <vt:lpstr>Function Definitions</vt:lpstr>
      <vt:lpstr>Function Definitions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Where are we now?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Where are we now?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Lecture Recap</vt:lpstr>
      <vt:lpstr>Writing Your Own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44</cp:revision>
  <dcterms:created xsi:type="dcterms:W3CDTF">2021-11-03T00:49:37Z</dcterms:created>
  <dcterms:modified xsi:type="dcterms:W3CDTF">2021-11-15T03:08:26Z</dcterms:modified>
</cp:coreProperties>
</file>