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58" r:id="rId4"/>
    <p:sldId id="263" r:id="rId5"/>
    <p:sldId id="264" r:id="rId6"/>
    <p:sldId id="261" r:id="rId7"/>
    <p:sldId id="326" r:id="rId8"/>
    <p:sldId id="262" r:id="rId9"/>
    <p:sldId id="265" r:id="rId10"/>
    <p:sldId id="266" r:id="rId11"/>
    <p:sldId id="267" r:id="rId12"/>
    <p:sldId id="32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building your own counters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Wire a code to print all the numbers from 0 to 20 that aren’t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while loops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build your own counters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9.6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9.7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infinite loops	</a:t>
            </a:r>
          </a:p>
          <a:p>
            <a:pPr lvl="1"/>
            <a:r>
              <a:rPr lang="en-US" dirty="0"/>
              <a:t>Reading: 9.6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  <a:p>
            <a:r>
              <a:rPr lang="en-US" dirty="0"/>
              <a:t>Building Your Own Counter</a:t>
            </a:r>
          </a:p>
        </p:txBody>
      </p:sp>
    </p:spTree>
    <p:extLst>
      <p:ext uri="{BB962C8B-B14F-4D97-AF65-F5344CB8AC3E}">
        <p14:creationId xmlns:p14="http://schemas.microsoft.com/office/powerpoint/2010/main" val="1924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Oh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can’t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18971</TotalTime>
  <Words>612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Segoe UI</vt:lpstr>
      <vt:lpstr>Wingdings</vt:lpstr>
      <vt:lpstr>APS106_PPTX_Theme</vt:lpstr>
      <vt:lpstr>while loops, building your own counters.</vt:lpstr>
      <vt:lpstr>This Week’s Content</vt:lpstr>
      <vt:lpstr>Today’s Content</vt:lpstr>
      <vt:lpstr>While Loops</vt:lpstr>
      <vt:lpstr>While Loops</vt:lpstr>
      <vt:lpstr>While Loops</vt:lpstr>
      <vt:lpstr>While Loops</vt:lpstr>
      <vt:lpstr>While Loops</vt:lpstr>
      <vt:lpstr>While Loops</vt:lpstr>
      <vt:lpstr>Breakout Session 1</vt:lpstr>
      <vt:lpstr>Guessing Game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78</cp:revision>
  <dcterms:created xsi:type="dcterms:W3CDTF">2021-11-03T00:49:37Z</dcterms:created>
  <dcterms:modified xsi:type="dcterms:W3CDTF">2021-11-19T20:02:22Z</dcterms:modified>
</cp:coreProperties>
</file>