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27" r:id="rId5"/>
    <p:sldId id="329" r:id="rId6"/>
    <p:sldId id="330" r:id="rId7"/>
    <p:sldId id="331" r:id="rId8"/>
    <p:sldId id="332" r:id="rId9"/>
    <p:sldId id="333" r:id="rId10"/>
    <p:sldId id="328" r:id="rId11"/>
    <p:sldId id="335" r:id="rId12"/>
    <p:sldId id="334" r:id="rId13"/>
    <p:sldId id="337" r:id="rId14"/>
    <p:sldId id="338" r:id="rId15"/>
    <p:sldId id="340" r:id="rId16"/>
    <p:sldId id="339" r:id="rId17"/>
    <p:sldId id="341" r:id="rId18"/>
    <p:sldId id="342" r:id="rId19"/>
    <p:sldId id="343" r:id="rId20"/>
    <p:sldId id="266" r:id="rId21"/>
    <p:sldId id="344" r:id="rId22"/>
    <p:sldId id="324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Firstly,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loops, and vice-versa.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Problem: You have had your DNA sequenced and each of your chromosomes is represented by a string of nucleotides: adenine (A), thymine (T), guanine (G), and cytosine (C).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9.3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9.4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pPr lvl="1"/>
            <a:r>
              <a:rPr lang="en-US" dirty="0"/>
              <a:t>Reading: 9.5 – 9.9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MadLib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to return the unique separators in a string numeric codes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D6AD"/>
                </a:solidFill>
              </a:rPr>
              <a:t>1character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20652</TotalTime>
  <Words>1212</Words>
  <Application>Microsoft Office PowerPoint</Application>
  <PresentationFormat>Widescreen</PresentationFormat>
  <Paragraphs>291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Courier New</vt:lpstr>
      <vt:lpstr>Segoe UI</vt:lpstr>
      <vt:lpstr>Wingdings</vt:lpstr>
      <vt:lpstr>APS106_PPTX_Theme</vt:lpstr>
      <vt:lpstr>for loops.</vt:lpstr>
      <vt:lpstr>This Week’s Content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109</cp:revision>
  <dcterms:created xsi:type="dcterms:W3CDTF">2021-11-03T00:49:37Z</dcterms:created>
  <dcterms:modified xsi:type="dcterms:W3CDTF">2021-11-23T18:34:18Z</dcterms:modified>
</cp:coreProperties>
</file>