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8" r:id="rId4"/>
    <p:sldId id="327" r:id="rId5"/>
    <p:sldId id="326" r:id="rId6"/>
    <p:sldId id="352" r:id="rId7"/>
    <p:sldId id="354" r:id="rId8"/>
    <p:sldId id="355" r:id="rId9"/>
    <p:sldId id="356" r:id="rId10"/>
    <p:sldId id="358" r:id="rId11"/>
    <p:sldId id="361" r:id="rId12"/>
    <p:sldId id="359" r:id="rId13"/>
    <p:sldId id="362" r:id="rId14"/>
    <p:sldId id="360" r:id="rId15"/>
    <p:sldId id="363" r:id="rId16"/>
    <p:sldId id="364" r:id="rId17"/>
    <p:sldId id="365" r:id="rId18"/>
    <p:sldId id="366" r:id="rId19"/>
    <p:sldId id="367" r:id="rId20"/>
    <p:sldId id="369" r:id="rId21"/>
    <p:sldId id="368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68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(name, age, studies)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of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of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Solving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</p:spTree>
    <p:extLst>
      <p:ext uri="{BB962C8B-B14F-4D97-AF65-F5344CB8AC3E}">
        <p14:creationId xmlns:p14="http://schemas.microsoft.com/office/powerpoint/2010/main" val="84043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835479"/>
          </a:xfrm>
        </p:spPr>
        <p:txBody>
          <a:bodyPr/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31736</TotalTime>
  <Words>1250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This Week’s Content</vt:lpstr>
      <vt:lpstr>Tuples</vt:lpstr>
      <vt:lpstr>Tuples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Breakout Session 3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</cp:lastModifiedBy>
  <cp:revision>164</cp:revision>
  <dcterms:created xsi:type="dcterms:W3CDTF">2021-11-03T00:49:37Z</dcterms:created>
  <dcterms:modified xsi:type="dcterms:W3CDTF">2021-12-14T15:30:31Z</dcterms:modified>
</cp:coreProperties>
</file>