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3" r:id="rId14"/>
    <p:sldId id="354" r:id="rId15"/>
    <p:sldId id="324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 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 42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164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31594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dirty="0"/>
              <a:t>tuples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sets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??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b="1" dirty="0"/>
              <a:t>dictionaries</a:t>
            </a:r>
          </a:p>
          <a:p>
            <a:pPr lvl="1"/>
            <a:r>
              <a:rPr lang="en-US" b="1" dirty="0"/>
              <a:t>Reading: ??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b="1" dirty="0"/>
              <a:t>Design Problem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Solving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742010"/>
            <a:ext cx="115685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expr1, ...,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490644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417126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548295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41110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23094</TotalTime>
  <Words>1027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Courier New</vt:lpstr>
      <vt:lpstr>Segoe UI</vt:lpstr>
      <vt:lpstr>Wingdings</vt:lpstr>
      <vt:lpstr>APS106_PPTX_Theme</vt:lpstr>
      <vt:lpstr>dictionaries.</vt:lpstr>
      <vt:lpstr>This Week’s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Dictionaries as Data Structures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</cp:lastModifiedBy>
  <cp:revision>145</cp:revision>
  <dcterms:created xsi:type="dcterms:W3CDTF">2021-11-03T00:49:37Z</dcterms:created>
  <dcterms:modified xsi:type="dcterms:W3CDTF">2021-12-14T17:58:08Z</dcterms:modified>
</cp:coreProperties>
</file>