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2"/>
  </p:notesMasterIdLst>
  <p:sldIdLst>
    <p:sldId id="256" r:id="rId3"/>
    <p:sldId id="290" r:id="rId4"/>
    <p:sldId id="291" r:id="rId5"/>
    <p:sldId id="335" r:id="rId6"/>
    <p:sldId id="338" r:id="rId7"/>
    <p:sldId id="340" r:id="rId8"/>
    <p:sldId id="372" r:id="rId9"/>
    <p:sldId id="377" r:id="rId10"/>
    <p:sldId id="378" r:id="rId11"/>
    <p:sldId id="379" r:id="rId12"/>
    <p:sldId id="300" r:id="rId13"/>
    <p:sldId id="298" r:id="rId14"/>
    <p:sldId id="554" r:id="rId15"/>
    <p:sldId id="556" r:id="rId16"/>
    <p:sldId id="555" r:id="rId17"/>
    <p:sldId id="557" r:id="rId18"/>
    <p:sldId id="558" r:id="rId19"/>
    <p:sldId id="303" r:id="rId20"/>
    <p:sldId id="299" r:id="rId21"/>
    <p:sldId id="307" r:id="rId22"/>
    <p:sldId id="306" r:id="rId23"/>
    <p:sldId id="308" r:id="rId24"/>
    <p:sldId id="422" r:id="rId25"/>
    <p:sldId id="423" r:id="rId26"/>
    <p:sldId id="488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24" r:id="rId40"/>
    <p:sldId id="414" r:id="rId41"/>
    <p:sldId id="420" r:id="rId42"/>
    <p:sldId id="416" r:id="rId43"/>
    <p:sldId id="415" r:id="rId44"/>
    <p:sldId id="417" r:id="rId45"/>
    <p:sldId id="489" r:id="rId46"/>
    <p:sldId id="418" r:id="rId47"/>
    <p:sldId id="490" r:id="rId48"/>
    <p:sldId id="419" r:id="rId49"/>
    <p:sldId id="425" r:id="rId50"/>
    <p:sldId id="426" r:id="rId51"/>
    <p:sldId id="428" r:id="rId52"/>
    <p:sldId id="491" r:id="rId53"/>
    <p:sldId id="429" r:id="rId54"/>
    <p:sldId id="430" r:id="rId55"/>
    <p:sldId id="492" r:id="rId56"/>
    <p:sldId id="431" r:id="rId57"/>
    <p:sldId id="432" r:id="rId58"/>
    <p:sldId id="493" r:id="rId59"/>
    <p:sldId id="433" r:id="rId60"/>
    <p:sldId id="434" r:id="rId61"/>
    <p:sldId id="435" r:id="rId62"/>
    <p:sldId id="494" r:id="rId63"/>
    <p:sldId id="436" r:id="rId64"/>
    <p:sldId id="427" r:id="rId65"/>
    <p:sldId id="437" r:id="rId66"/>
    <p:sldId id="438" r:id="rId67"/>
    <p:sldId id="495" r:id="rId68"/>
    <p:sldId id="439" r:id="rId69"/>
    <p:sldId id="440" r:id="rId70"/>
    <p:sldId id="496" r:id="rId71"/>
    <p:sldId id="441" r:id="rId72"/>
    <p:sldId id="442" r:id="rId73"/>
    <p:sldId id="443" r:id="rId74"/>
    <p:sldId id="497" r:id="rId75"/>
    <p:sldId id="444" r:id="rId76"/>
    <p:sldId id="445" r:id="rId77"/>
    <p:sldId id="446" r:id="rId78"/>
    <p:sldId id="305" r:id="rId79"/>
    <p:sldId id="297" r:id="rId80"/>
    <p:sldId id="309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7419" autoAdjust="0"/>
  </p:normalViewPr>
  <p:slideViewPr>
    <p:cSldViewPr snapToGrid="0" snapToObjects="1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A5B76-FE11-9146-96D0-3F823AAE242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AB8A6-DB5D-CC4A-8AF7-26A038E9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7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a good one; use the wording from the Classes function on slide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B8A6-DB5D-CC4A-8AF7-26A038E90D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3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This one is better; split (Toronto-Ontario) and incorporate into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B8A6-DB5D-CC4A-8AF7-26A038E90D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5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B8A6-DB5D-CC4A-8AF7-26A038E90DD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487-5B6D-9744-B942-3DDE59458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033A4-DFE6-7A4F-BB9D-B6E0D9F2A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6DDD6-28DD-114E-A342-69001B3A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DE46-0E41-DA4C-85DF-8E3435C6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99472-20AF-9441-B395-FF1D4DD1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C534-5FF1-6B41-9ED0-80F17FDC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04F0F-D338-CE49-80EE-7381350EF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6D0B8-658E-4A46-9C63-36A8AA60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2AE23-D41A-A94F-9FF5-7111D4C3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C78F-665B-754F-BED2-B7B80F41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4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C2C3B-2AF7-B547-A3BF-3C0A46268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8BE66-B383-504C-99B2-7F8C85E06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DCC9-443C-A94B-9A19-1F761E1E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A0E69-712F-6242-BBE4-C5B03A40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6812F-091E-CA42-B9EB-1A03180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0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5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329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617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418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5EC1-4DDD-6F40-BF64-659124BD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21D0-06BD-AE4C-B43A-D6CFE695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D95D-A4E8-6B4F-8FAF-2419CD4B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5B35-67EC-1F4A-91D3-4A35CF0C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922CD-24A8-9F41-BCA9-6434A4BA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7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CB67-B508-8246-9025-1D54437C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87F9A-B7B5-374D-AE3F-C821F39FF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5B129-27CD-FA4B-8D63-499F4BB2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6B4F2-4311-6C4B-8FF6-DCFA13A5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FE61-8D2F-9540-971B-3D13E965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7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34E4-D4D8-904C-8436-58471D27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C4514-D6E3-5F4E-97FA-79E693A41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D6567-6268-0B4E-A304-81B850442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3DD34-23E1-904F-9242-D9554AD4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EFD69-612D-7344-B26D-9B83AD02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D3830-E88E-254D-A4D7-34EF1D0A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A819-FA17-1E40-9172-65846DFD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6A847-9577-4146-9D76-F428E8EEE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2031B-6B96-FC46-9EE4-C01434731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50834-F5D3-9345-A0E9-39F082755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00102-E70F-604E-979D-345F0A6EC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0857F-8BB4-B242-AED4-F4FD5875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82C9A-BB42-A14E-A5F7-6BCDD990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F0BA6-885B-1549-B8E8-A24CEEDB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9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CFD8-B41A-EC4B-B883-45992CA5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28D60-3E64-D348-8B40-E6FB8E35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952DA-3FF9-B84B-A1A0-CDE0D5C6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BC979-DA5A-FE43-8262-32BEA846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D90FD-1C0B-5641-BA35-B629609D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593D3-C56D-D342-BE2E-C707DDED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A40A5-B90C-B546-B169-4CD4B475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7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89A4-0938-974C-91E0-BDD9260E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5371-D5C9-9F45-9A7C-E75BB8E7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EFDA6-B24D-F74B-A89D-475C908FD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61C6D-EEE4-5E46-B870-6C84A8A9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6758E-F27C-0A49-915F-E89777E8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2790-5942-4B47-B513-0F93504E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BACD-A2A4-A548-A1F7-C849045D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ABA11-1A1F-7749-83FF-7CF7DA3C1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93AC0-87FE-3E42-A8AA-30FA0CC70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C2A11-0940-B840-A0E4-23223882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0E3AA-36DE-E040-AE44-9EDD785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3F9A7-8039-1340-965A-FF0B8B4A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7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1874B-5FB4-1349-B111-F5A8303C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6426E-2E3C-B541-A3CE-5AC4D712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ECC0F-D633-6C4A-A71B-B270E1BDB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6B0A-A501-4A40-B59D-F05DB085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E53EE-232C-EB42-9864-2EF49F24C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497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0194E-2819-6C4E-8E33-CA6342720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83527"/>
            <a:ext cx="7329240" cy="4175166"/>
          </a:xfrm>
        </p:spPr>
        <p:txBody>
          <a:bodyPr anchor="ctr">
            <a:normAutofit/>
          </a:bodyPr>
          <a:lstStyle/>
          <a:p>
            <a:pPr algn="r"/>
            <a:r>
              <a:rPr lang="en-US" sz="6200" b="1" dirty="0"/>
              <a:t>APS106 – Final Exam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83C62-53F4-1D4F-839F-C401681F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051" y="2581835"/>
            <a:ext cx="3323968" cy="177855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Thursday April 14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4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seb = Turtle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(0, 0)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Turtle: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__init__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x, y)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self.x =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self.y =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up(self):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self.y +=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goto(self, x, y):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self.x =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self.y =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get_position(self):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397105" y="3586808"/>
            <a:ext cx="3698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These parameters are passed to the constructor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__init__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method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3287764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FAB85F-0772-4D03-8FB0-23647E44054C}"/>
              </a:ext>
            </a:extLst>
          </p:cNvPr>
          <p:cNvCxnSpPr>
            <a:cxnSpLocks/>
          </p:cNvCxnSpPr>
          <p:nvPr/>
        </p:nvCxnSpPr>
        <p:spPr>
          <a:xfrm>
            <a:off x="3934870" y="2170963"/>
            <a:ext cx="6058637" cy="601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0801-60AB-470E-9761-A72187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See </a:t>
            </a:r>
            <a:r>
              <a:rPr lang="en-CA" dirty="0" err="1"/>
              <a:t>Jupyter</a:t>
            </a:r>
            <a:r>
              <a:rPr lang="en-CA" dirty="0"/>
              <a:t> Notebook for the solution!</a:t>
            </a:r>
          </a:p>
        </p:txBody>
      </p:sp>
    </p:spTree>
    <p:extLst>
      <p:ext uri="{BB962C8B-B14F-4D97-AF65-F5344CB8AC3E}">
        <p14:creationId xmlns:p14="http://schemas.microsoft.com/office/powerpoint/2010/main" val="253986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B21A-3B4D-4DB2-AE30-6F41E9C1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81" y="365125"/>
            <a:ext cx="11830237" cy="1325563"/>
          </a:xfrm>
        </p:spPr>
        <p:txBody>
          <a:bodyPr/>
          <a:lstStyle/>
          <a:p>
            <a:r>
              <a:rPr lang="en-CA" dirty="0"/>
              <a:t>Question 2 – String manipulation &amp; CSVs (modified from exam!)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71DA8-932E-40EE-B600-56DE192139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047"/>
          <a:stretch/>
        </p:blipFill>
        <p:spPr>
          <a:xfrm>
            <a:off x="180881" y="1622212"/>
            <a:ext cx="5915119" cy="3090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51C33B-4E8F-4B5C-A7F4-8CD283AD9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53" r="6679"/>
          <a:stretch/>
        </p:blipFill>
        <p:spPr>
          <a:xfrm>
            <a:off x="6341716" y="1874754"/>
            <a:ext cx="5752970" cy="2063262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25A1498-B24C-41F8-93BB-4E0BC4EB2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13128"/>
              </p:ext>
            </p:extLst>
          </p:nvPr>
        </p:nvGraphicFramePr>
        <p:xfrm>
          <a:off x="705060" y="2773011"/>
          <a:ext cx="4839581" cy="94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5448">
                  <a:extLst>
                    <a:ext uri="{9D8B030D-6E8A-4147-A177-3AD203B41FA5}">
                      <a16:colId xmlns:a16="http://schemas.microsoft.com/office/drawing/2014/main" val="577161726"/>
                    </a:ext>
                  </a:extLst>
                </a:gridCol>
                <a:gridCol w="2614133">
                  <a:extLst>
                    <a:ext uri="{9D8B030D-6E8A-4147-A177-3AD203B41FA5}">
                      <a16:colId xmlns:a16="http://schemas.microsoft.com/office/drawing/2014/main" val="3052828048"/>
                    </a:ext>
                  </a:extLst>
                </a:gridCol>
              </a:tblGrid>
              <a:tr h="17986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996741"/>
                  </a:ext>
                </a:extLst>
              </a:tr>
              <a:tr h="682162">
                <a:tc>
                  <a:txBody>
                    <a:bodyPr/>
                    <a:lstStyle/>
                    <a:p>
                      <a:r>
                        <a:rPr lang="en-CA" sz="1000" dirty="0"/>
                        <a:t>widget,230,Toronto-Ontario</a:t>
                      </a:r>
                    </a:p>
                    <a:p>
                      <a:r>
                        <a:rPr lang="en-CA" sz="1000" dirty="0"/>
                        <a:t>gadget,113,Montreal-Quebec</a:t>
                      </a:r>
                    </a:p>
                    <a:p>
                      <a:r>
                        <a:rPr lang="en-CA" sz="1000" dirty="0"/>
                        <a:t>bucket,200,Toronto-Ontario</a:t>
                      </a:r>
                    </a:p>
                    <a:p>
                      <a:r>
                        <a:rPr lang="en-CA" sz="1000" dirty="0"/>
                        <a:t>widget,200,Vancouver-BC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{‘widget’: [[230, [‘Toronto’, ‘Ontario’]], [200, [‘Vancouver’, ‘BC’]]], ‘bucket’:[[200, [‘Toronto’, ‘Ontario’]]], ‘gadget’: [[113, [‘Montreal’, ‘Quebec’]]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75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54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CSV Files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716841"/>
            <a:ext cx="859155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The CSV module is a powerful solution developed for working with CSV files.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Reading of CSV files is done using the CSV reader. You can construct a reader object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which takes the file object as input.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The reader object can be used to iterate through the contents of the CSV file, similarly to how a file object was used to iterate through the contents in a text file.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pic>
        <p:nvPicPr>
          <p:cNvPr id="8194" name="Picture 2" descr="csv reader - Imgflip">
            <a:extLst>
              <a:ext uri="{FF2B5EF4-FFF2-40B4-BE49-F238E27FC236}">
                <a16:creationId xmlns:a16="http://schemas.microsoft.com/office/drawing/2014/main" id="{CA7C869A-7B81-F64F-A0EA-E00C919D0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090" y="2514600"/>
            <a:ext cx="3168935" cy="237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0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Reading a CSV File (open)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59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Read each row of a CSV file using open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7B6835-209F-2F44-B6E3-2F5D5377A107}"/>
              </a:ext>
            </a:extLst>
          </p:cNvPr>
          <p:cNvSpPr/>
          <p:nvPr/>
        </p:nvSpPr>
        <p:spPr>
          <a:xfrm>
            <a:off x="1447800" y="1981200"/>
            <a:ext cx="7543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import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= open("grades.csv", "r")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grades_reader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csv.reader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for row 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grades_reader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print('Row #',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, ':', row)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+=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csvfile.close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1 : ['Name', 'Test1', 'Test2', 'Final']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2 : [‘Kendrick', '100', '50', '29']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3 : [‘Dre', '76', '32', '33']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4 : [‘Snoop', '25', '75', '95']</a:t>
            </a:r>
          </a:p>
        </p:txBody>
      </p:sp>
      <p:pic>
        <p:nvPicPr>
          <p:cNvPr id="8" name="Picture 2" descr="my mind on my coding my coding on my mind - snoop dogg | Meme Generator">
            <a:extLst>
              <a:ext uri="{FF2B5EF4-FFF2-40B4-BE49-F238E27FC236}">
                <a16:creationId xmlns:a16="http://schemas.microsoft.com/office/drawing/2014/main" id="{900933F3-2EBD-EB43-9DE4-11F4096F2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418" y="1922743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04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Reading a CSV File (with)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78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Read each row of a CSV file using with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C732B-6D36-1247-8FEB-031331773E0A}"/>
              </a:ext>
            </a:extLst>
          </p:cNvPr>
          <p:cNvSpPr/>
          <p:nvPr/>
        </p:nvSpPr>
        <p:spPr>
          <a:xfrm>
            <a:off x="1667435" y="2416029"/>
            <a:ext cx="7467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import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with open('grades.csv', 'r') as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grades_reader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csv.reader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for row 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grades_reader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    print('Row #',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, ':', row)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+=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1 : ['Name', 'Test1', 'Test2', 'Final']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2 : [‘Kendrick', '100', '50', '29']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3 : [‘Dre', '76', '32', '33']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4 : [‘Snoop', '25', '75', '95']</a:t>
            </a:r>
          </a:p>
        </p:txBody>
      </p:sp>
      <p:pic>
        <p:nvPicPr>
          <p:cNvPr id="11266" name="Picture 2" descr="my mind on my coding my coding on my mind - snoop dogg | Meme Generator">
            <a:extLst>
              <a:ext uri="{FF2B5EF4-FFF2-40B4-BE49-F238E27FC236}">
                <a16:creationId xmlns:a16="http://schemas.microsoft.com/office/drawing/2014/main" id="{B2C4E180-24F5-2A4B-A443-080982BC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418" y="1922743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5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CSV Files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59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To write to the file we would first need to create a CSV writer object, </a:t>
            </a:r>
            <a:r>
              <a:rPr lang="en-US" dirty="0" err="1"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csv.writer</a:t>
            </a:r>
            <a:r>
              <a:rPr lang="en-US" dirty="0"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</a:t>
            </a:r>
            <a:r>
              <a:rPr lang="en-US" dirty="0">
                <a:ea typeface="MS Mincho" panose="02020609040205080304" pitchFamily="49" charset="-128"/>
              </a:rPr>
              <a:t>, which similar to how we made a, </a:t>
            </a:r>
            <a:r>
              <a:rPr lang="en-US" dirty="0"/>
              <a:t>CSV reader object.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Once the CSV writer object is created, we can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 to populate it with data.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method can only write a single row to the file at a time.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98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CSV Files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383662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In </a:t>
            </a:r>
            <a:r>
              <a:rPr lang="en-US" dirty="0">
                <a:ea typeface="Times New Roman" panose="02020603050405020304" pitchFamily="18" charset="0"/>
              </a:rPr>
              <a:t>the previous grade example there were a few marking errors on the final exam and both John and Mark should have received a higher grade. Update the grades using the CSV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writerow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dirty="0">
                <a:ea typeface="Times New Roman" panose="02020603050405020304" pitchFamily="18" charset="0"/>
              </a:rPr>
              <a:t>method.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0077EB-539E-6743-9EF1-5BE0DB44084A}"/>
              </a:ext>
            </a:extLst>
          </p:cNvPr>
          <p:cNvSpPr/>
          <p:nvPr/>
        </p:nvSpPr>
        <p:spPr>
          <a:xfrm>
            <a:off x="958645" y="2881546"/>
            <a:ext cx="7543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import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 = [['Name', 'Test1', 'Test2', 'Final'],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     [‘Kendrick', '100', '50',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'69'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     [‘Dre', '76', '32',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'53'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     [‘Snoop', '25', '75', '95']]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with open('grades_new.csv', 'w') as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grades_writer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csv.writer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for row in grades: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grades_writer.writerow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(row)</a:t>
            </a:r>
          </a:p>
        </p:txBody>
      </p:sp>
    </p:spTree>
    <p:extLst>
      <p:ext uri="{BB962C8B-B14F-4D97-AF65-F5344CB8AC3E}">
        <p14:creationId xmlns:p14="http://schemas.microsoft.com/office/powerpoint/2010/main" val="3127734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0801-60AB-470E-9761-A72187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See </a:t>
            </a:r>
            <a:r>
              <a:rPr lang="en-CA" dirty="0" err="1"/>
              <a:t>Jupyter</a:t>
            </a:r>
            <a:r>
              <a:rPr lang="en-CA" dirty="0"/>
              <a:t> Notebook for the solution!</a:t>
            </a:r>
          </a:p>
        </p:txBody>
      </p:sp>
    </p:spTree>
    <p:extLst>
      <p:ext uri="{BB962C8B-B14F-4D97-AF65-F5344CB8AC3E}">
        <p14:creationId xmlns:p14="http://schemas.microsoft.com/office/powerpoint/2010/main" val="3957239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BC25-B920-408F-800B-46FA9E56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3 - </a:t>
            </a:r>
            <a:r>
              <a:rPr lang="en-CA" dirty="0" err="1"/>
              <a:t>LinkedLists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43E7A-8D8E-41B7-AA6A-BF3B922C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24169"/>
            <a:ext cx="9814269" cy="35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DA481-2ABE-B94F-B0BE-521562224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Long Answer Questions</a:t>
            </a:r>
          </a:p>
        </p:txBody>
      </p:sp>
      <p:grpSp>
        <p:nvGrpSpPr>
          <p:cNvPr id="30" name="Group 20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79622-13C3-4898-BE9B-B39334209524}"/>
              </a:ext>
            </a:extLst>
          </p:cNvPr>
          <p:cNvSpPr txBox="1"/>
          <p:nvPr/>
        </p:nvSpPr>
        <p:spPr>
          <a:xfrm>
            <a:off x="535666" y="4981433"/>
            <a:ext cx="6984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Disclaimer: </a:t>
            </a:r>
            <a:r>
              <a:rPr lang="en-US" sz="3200" dirty="0"/>
              <a:t>There may be other ways to solve these problems! There is never one single solution.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76174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BC25-B920-408F-800B-46FA9E56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3 - </a:t>
            </a:r>
            <a:r>
              <a:rPr lang="en-CA" dirty="0" err="1"/>
              <a:t>LinkedLists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9E5B3-1F02-4F97-9CC1-99FA7C6C0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38" y="1365432"/>
            <a:ext cx="5309773" cy="1773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CEBC3F-D7EB-498B-9203-92A51B267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13"/>
          <a:stretch/>
        </p:blipFill>
        <p:spPr>
          <a:xfrm>
            <a:off x="6557014" y="1423801"/>
            <a:ext cx="5009856" cy="526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65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0801-60AB-470E-9761-A72187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Parts of the 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EC6C8-A1D4-469C-922F-C7951471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9" y="1617753"/>
            <a:ext cx="5410955" cy="2772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2874EC-859E-4409-87A0-5F4797EA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66" y="1421205"/>
            <a:ext cx="5258534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53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0801-60AB-470E-9761-A72187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Parts of the question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CF0F0-152A-464E-8153-68FD76B5E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86"/>
          <a:stretch/>
        </p:blipFill>
        <p:spPr>
          <a:xfrm>
            <a:off x="739572" y="1555063"/>
            <a:ext cx="6348484" cy="42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51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51A2E0-2BC5-4717-88EB-456AD3205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'empty list'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962884-3D5B-4C6F-9E6D-81EFEBDF9075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378C872-97ED-415A-861D-D02B8CC4152E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706AB-634F-46AF-A037-3CCC406C15EB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</p:spTree>
    <p:extLst>
      <p:ext uri="{BB962C8B-B14F-4D97-AF65-F5344CB8AC3E}">
        <p14:creationId xmlns:p14="http://schemas.microsoft.com/office/powerpoint/2010/main" val="352168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5226828" y="3027475"/>
            <a:ext cx="5739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add_to_head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method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2290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E45B-2550-4D16-929D-89669D672774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BA5B4FE-08D6-4024-991B-67B00E3420F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64129-89C0-43D1-B15C-8D10CEF72EA0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7CFB07-67B1-463F-A046-DA5F2D57F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'empty list'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08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802191" y="4513006"/>
            <a:ext cx="84360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39587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Create 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743CB-EADF-462A-9C3A-4C59D83578B7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E45B-2550-4D16-929D-89669D672774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8563BDE-9D56-46C1-8C32-8A68A2623599}"/>
              </a:ext>
            </a:extLst>
          </p:cNvPr>
          <p:cNvSpPr/>
          <p:nvPr/>
        </p:nvSpPr>
        <p:spPr>
          <a:xfrm rot="14756755" flipH="1">
            <a:off x="4934962" y="4937862"/>
            <a:ext cx="5677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954711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83757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8EEE30-AE32-458F-BA22-46F7A836BA0F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67302B-99EC-4B2A-BDB1-5DFC028BBAB5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931C3E-3380-4B6D-A109-38A82D1272AF}"/>
              </a:ext>
            </a:extLst>
          </p:cNvPr>
          <p:cNvSpPr txBox="1"/>
          <p:nvPr/>
        </p:nvSpPr>
        <p:spPr>
          <a:xfrm>
            <a:off x="5076695" y="3333136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BA5B4FE-08D6-4024-991B-67B00E3420F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FFAD144-F602-4FE2-8FBE-FB9A3B6561A9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64129-89C0-43D1-B15C-8D10CEF72EA0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EFF12D-3BF2-4C0F-8232-09E6D10BF4A7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913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3132772" y="4731280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61414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Point to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E45B-2550-4D16-929D-89669D672774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D2CAF3-DA85-41B1-82B1-8BA99CD1333B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C8ED94-8A0C-4B53-BBF3-9FE2B5D90444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32D00A0-B313-4A81-A9E0-47EBE886930A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0F40DCB-620B-4081-B914-3DCB16EAA3F7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BE420A-F24B-4D6C-9726-E52C368F08CB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6420E1-6DC8-4D8C-B5E2-DDEC5AE7EA60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122019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E45863-8A44-4B36-818A-91982E8215A3}"/>
              </a:ext>
            </a:extLst>
          </p:cNvPr>
          <p:cNvSpPr txBox="1"/>
          <p:nvPr/>
        </p:nvSpPr>
        <p:spPr>
          <a:xfrm>
            <a:off x="5076695" y="3333136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06946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625213" y="4943653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826521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Assign new Node to head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743CB-EADF-462A-9C3A-4C59D83578B7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700208-DF4A-4C95-AD49-39A82CDFA6CD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ECB507-E90B-4DD5-8C34-0B5D7E8C2B46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D251611-10B5-4BA0-AB3E-296D1E339D64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8FA0C-95A0-4F25-91C1-F39AEF3D594D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4CD43C-E915-4B87-9A75-6E22901ED79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969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625213" y="5144230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5027098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Increase length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67485C-5510-4183-91F0-D2D26FAE1EC6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A0915-C99B-42ED-9B4C-44AA8AD8C266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8575B12-E76C-430D-8CDA-A7CA9D36C45F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568791-03FE-4A02-9CF1-341425424476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5CA349-9B4B-432E-AC83-0E05D48FAE1B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720489FE-F2C3-486D-83B4-E54DA2D7A55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4DF631-0062-4875-B3BC-C9B040DA74DD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8C33F5-4F8C-48E0-9262-27572907390E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291993-FFEB-4F26-96BF-C72019CE4C3B}"/>
              </a:ext>
            </a:extLst>
          </p:cNvPr>
          <p:cNvCxnSpPr>
            <a:cxnSpLocks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7C24F2D-B85F-44E0-9181-7A23D54813D4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44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DDD2-899E-444A-A5DF-62E0870F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1 – Classes (not from a midterm)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45AF3-7A68-4A80-B7D8-EA395F2951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98566" y="1464264"/>
            <a:ext cx="9123995" cy="46848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F5A6EC-7411-47DF-AC46-14F33897EF7E}"/>
              </a:ext>
            </a:extLst>
          </p:cNvPr>
          <p:cNvSpPr txBox="1"/>
          <p:nvPr/>
        </p:nvSpPr>
        <p:spPr>
          <a:xfrm>
            <a:off x="371192" y="6346479"/>
            <a:ext cx="5576935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Copyright: Stanford</a:t>
            </a:r>
          </a:p>
        </p:txBody>
      </p:sp>
    </p:spTree>
    <p:extLst>
      <p:ext uri="{BB962C8B-B14F-4D97-AF65-F5344CB8AC3E}">
        <p14:creationId xmlns:p14="http://schemas.microsoft.com/office/powerpoint/2010/main" val="4230983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'(4) --&gt; 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802191" y="4513006"/>
            <a:ext cx="84360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39587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Create Node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8563BDE-9D56-46C1-8C32-8A68A2623599}"/>
              </a:ext>
            </a:extLst>
          </p:cNvPr>
          <p:cNvSpPr/>
          <p:nvPr/>
        </p:nvSpPr>
        <p:spPr>
          <a:xfrm rot="14756755" flipH="1">
            <a:off x="4934962" y="4937862"/>
            <a:ext cx="5677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364703-A8F1-490D-984B-371ECD376738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2AFDE8-94FC-4E62-A509-17E512AC9817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11DC5F-8936-459C-93C7-6CCF286BF7D5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860090-BF6C-4FD7-A1CD-493CD508412E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BDBCB2-0EC9-4DCA-B081-855EE6185051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580FF1-159C-490A-AFA1-3D064169466B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6D0E4E-61AD-468C-B650-478E7A983F19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29B8E1-5234-442A-98B5-AC33D23DE47E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node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8570BB5D-FCBD-4F69-BF19-E1A541D6E055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5F3617B2-D775-464C-B031-59D91E6EAE7A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1F2151-ADFC-494F-8FB6-5966C49FA1EA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DF822F-488D-4C5B-9B1C-316AECBE49B8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B444B77-2294-45BB-9940-A438587A97D6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D1026E-9A81-4FBB-8A8F-EEDCD107EFA0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54E912-7EB6-47C1-8328-A0440D087D65}"/>
              </a:ext>
            </a:extLst>
          </p:cNvPr>
          <p:cNvCxnSpPr>
            <a:cxnSpLocks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6EF0E93-E5FB-45A4-B3FE-E4F4D8F839CE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583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'(4) --&gt; 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364703-A8F1-490D-984B-371ECD376738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2AFDE8-94FC-4E62-A509-17E512AC9817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E39D4C4-891E-4532-8751-662FF7A7FAD0}"/>
              </a:ext>
            </a:extLst>
          </p:cNvPr>
          <p:cNvSpPr/>
          <p:nvPr/>
        </p:nvSpPr>
        <p:spPr>
          <a:xfrm flipH="1">
            <a:off x="3132772" y="4731280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F3F158-6AF0-43C5-BE02-4B25B64A5831}"/>
              </a:ext>
            </a:extLst>
          </p:cNvPr>
          <p:cNvSpPr txBox="1"/>
          <p:nvPr/>
        </p:nvSpPr>
        <p:spPr>
          <a:xfrm>
            <a:off x="3660702" y="461414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Point to head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97CF9A-E28F-4E10-9D46-53F97FE78F52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710945-5DA1-4F14-A9FC-2CF1E0FFDA6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77E9BD-DCA3-4C38-8FB9-CCAD58BCFA10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61E03D-F415-4E4B-A573-C63882DB969E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273A67-B410-4577-A5F6-BDE472CF7AC0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476203BA-B658-4BB5-911A-AB10B7B53834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D98691-AE0F-4F9B-88AE-16D60CEF71FA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node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B0E13D-B586-4D3C-86A6-07839E1951F1}"/>
              </a:ext>
            </a:extLst>
          </p:cNvPr>
          <p:cNvCxnSpPr>
            <a:cxnSpLocks/>
          </p:cNvCxnSpPr>
          <p:nvPr/>
        </p:nvCxnSpPr>
        <p:spPr>
          <a:xfrm>
            <a:off x="5777126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861D922B-1FB3-439C-8BAC-BD402108CB8F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F796B9-8089-4413-9D4F-EAB4979F8885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9C573C-C54B-42B7-80DD-416833911586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5A17A9D-DB77-4204-BD03-A927ADD73B49}"/>
              </a:ext>
            </a:extLst>
          </p:cNvPr>
          <p:cNvCxnSpPr>
            <a:cxnSpLocks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F5264AC-B205-44D4-87E4-6E85E792A1DB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344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'(4) --&gt; 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A5361F4-8927-4D7F-9961-2604ED09C821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BE1D30C-00F9-4010-9B25-46C2631D5E71}"/>
              </a:ext>
            </a:extLst>
          </p:cNvPr>
          <p:cNvSpPr/>
          <p:nvPr/>
        </p:nvSpPr>
        <p:spPr>
          <a:xfrm flipH="1">
            <a:off x="2625213" y="4943653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5967AE-961D-429B-8122-8CB6FF4D33B7}"/>
              </a:ext>
            </a:extLst>
          </p:cNvPr>
          <p:cNvSpPr txBox="1"/>
          <p:nvPr/>
        </p:nvSpPr>
        <p:spPr>
          <a:xfrm>
            <a:off x="3660702" y="4826521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Assign new Node to head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989B24-2E72-42F5-88A1-4987165E9323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EFD7EC6-13F4-4CAA-B7C9-AF2320F95069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D8E2861-15F4-4CB2-815E-96A927407A30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8C37C1-5376-4921-80B9-CAE8F93E2881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F0BC334-167E-4BC9-AB3E-94A611860567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5B2994F-2920-4CF2-A124-C5233799E912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35913A-AE32-4BB0-A1E5-3469075B89FE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73A3F39-39B2-46D9-BDBC-E1D87672132C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5ABD10-37B8-4A7F-8C6B-A10E258B997A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F708930-2114-47EB-92EF-705BFA555D4A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0D8F349-0282-4C13-B312-43B2832AFDEA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2D1DEFD2-0C2F-4A99-B642-AD0A3A887037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F6ED417-C0A2-4553-B5A8-C6CB16FF47D3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BB16D7-BD6D-497C-8A39-964A45D5AB97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8885489-BBEA-4069-B739-1E72A2DB6CB5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B7E7A5-882F-43DF-B5F8-882975B5EE91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197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'(4) --&gt; 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8E955-0973-47DF-B16D-DEAEF88FB44A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CB81F-05BC-4C50-A200-0675258B57A7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56141-73F2-4FEC-902D-FEA2EBA98E7E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9EC73-3078-4A64-910E-B93A244F12AF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43AC1-35F0-47E4-8775-7037ABA6EF12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EB3E9B-7E89-4932-BE77-E1BEA53CCAB7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2EB0C-D9ED-4AE3-ADF9-D816972EC87A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7F9737-A3AA-469E-BADF-55D2D19DC19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EDA9CA-EC4F-4C45-917B-94214D88CD13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10C6D-6742-47B9-8629-7EDE60390142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4D0102-951C-4C6B-91BF-5A7F1A6C5F80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20B91-E3A6-4473-9F90-8FD2DF7B0BD0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CB448214-9AD1-423B-82E9-F06633D86DD9}"/>
              </a:ext>
            </a:extLst>
          </p:cNvPr>
          <p:cNvSpPr/>
          <p:nvPr/>
        </p:nvSpPr>
        <p:spPr>
          <a:xfrm flipH="1">
            <a:off x="2625213" y="5144230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22FF5B-B50B-4526-8352-834BED735797}"/>
              </a:ext>
            </a:extLst>
          </p:cNvPr>
          <p:cNvSpPr txBox="1"/>
          <p:nvPr/>
        </p:nvSpPr>
        <p:spPr>
          <a:xfrm>
            <a:off x="3660702" y="5027098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Increase length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217955-680A-4260-BED0-2DF6CE6BEB80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03C8E2-5899-4886-9C14-3C3235D05245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3774D0-0F19-4BE1-8106-CD04C0AD6D4E}"/>
              </a:ext>
            </a:extLst>
          </p:cNvPr>
          <p:cNvCxnSpPr>
            <a:cxnSpLocks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380669-1455-4E65-9167-46610C015028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176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'(7) --&gt; (4) --&gt; 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8E955-0973-47DF-B16D-DEAEF88FB44A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CB81F-05BC-4C50-A200-0675258B57A7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56141-73F2-4FEC-902D-FEA2EBA98E7E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9EC73-3078-4A64-910E-B93A244F12AF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43AC1-35F0-47E4-8775-7037ABA6EF12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EB3E9B-7E89-4932-BE77-E1BEA53CCAB7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2EB0C-D9ED-4AE3-ADF9-D816972EC87A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7F9737-A3AA-469E-BADF-55D2D19DC19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EDA9CA-EC4F-4C45-917B-94214D88CD13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10C6D-6742-47B9-8629-7EDE60390142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4D0102-951C-4C6B-91BF-5A7F1A6C5F80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20B91-E3A6-4473-9F90-8FD2DF7B0BD0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07C60C-28FD-41F7-9748-34881A8A9756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9E550F-6378-4481-8679-635BDFBFE463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DE2DF6-6681-4DD5-AAFE-C6895A353956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6776061-498C-4C07-A2DE-7E4D33D71AD9}"/>
              </a:ext>
            </a:extLst>
          </p:cNvPr>
          <p:cNvSpPr/>
          <p:nvPr/>
        </p:nvSpPr>
        <p:spPr>
          <a:xfrm flipH="1">
            <a:off x="2802191" y="4513006"/>
            <a:ext cx="84360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BDA280-5D52-4BC5-9415-1C385CF5F970}"/>
              </a:ext>
            </a:extLst>
          </p:cNvPr>
          <p:cNvSpPr txBox="1"/>
          <p:nvPr/>
        </p:nvSpPr>
        <p:spPr>
          <a:xfrm>
            <a:off x="3660702" y="439587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Create Node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21075D0-91BD-43E5-860F-6BD1CF4CDE6C}"/>
              </a:ext>
            </a:extLst>
          </p:cNvPr>
          <p:cNvSpPr/>
          <p:nvPr/>
        </p:nvSpPr>
        <p:spPr>
          <a:xfrm rot="14756755" flipH="1">
            <a:off x="4934962" y="4937862"/>
            <a:ext cx="5677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48A215-54D5-4ED0-8882-F4C5984FAD4E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0C808C-6286-407E-A84B-885765E544FF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E57BC-24CA-49DE-A6B4-0FC1289705CA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node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D2F48836-1D9D-460B-9A84-E0C60A9CEB7F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F3BE39-995E-459E-B3E3-CCDE966E0BB8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9C4DAC-5D92-49D3-89DC-6702B1BD564C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32EA75-2517-4233-A24F-41A7AE2F2A35}"/>
              </a:ext>
            </a:extLst>
          </p:cNvPr>
          <p:cNvCxnSpPr>
            <a:cxnSpLocks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380669-1455-4E65-9167-46610C015028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C88150-D292-46E4-B4B1-04D3ABF6FF03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7913BFF-8B10-4BD8-9103-F224016A90B5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CAA882-AD4C-4E52-A113-09DD1945449E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061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'(7) --&gt; (4) --&gt; 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8E955-0973-47DF-B16D-DEAEF88FB44A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CB81F-05BC-4C50-A200-0675258B57A7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56141-73F2-4FEC-902D-FEA2EBA98E7E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9EC73-3078-4A64-910E-B93A244F12AF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43AC1-35F0-47E4-8775-7037ABA6EF12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EB3E9B-7E89-4932-BE77-E1BEA53CCAB7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2EB0C-D9ED-4AE3-ADF9-D816972EC87A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7F9737-A3AA-469E-BADF-55D2D19DC19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EDA9CA-EC4F-4C45-917B-94214D88CD13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10C6D-6742-47B9-8629-7EDE60390142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4D0102-951C-4C6B-91BF-5A7F1A6C5F80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20B91-E3A6-4473-9F90-8FD2DF7B0BD0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07C60C-28FD-41F7-9748-34881A8A9756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9E550F-6378-4481-8679-635BDFBFE463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DE2DF6-6681-4DD5-AAFE-C6895A353956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48A215-54D5-4ED0-8882-F4C5984FAD4E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0C808C-6286-407E-A84B-885765E544FF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E57BC-24CA-49DE-A6B4-0FC1289705CA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node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D2F48836-1D9D-460B-9A84-E0C60A9CEB7F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6172F70-D3DC-40EA-B3DE-C452CF3D69CB}"/>
              </a:ext>
            </a:extLst>
          </p:cNvPr>
          <p:cNvSpPr/>
          <p:nvPr/>
        </p:nvSpPr>
        <p:spPr>
          <a:xfrm flipH="1">
            <a:off x="3132772" y="4731280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7FA46C-D8FA-4201-AEEA-CE01BFB2F74A}"/>
              </a:ext>
            </a:extLst>
          </p:cNvPr>
          <p:cNvSpPr txBox="1"/>
          <p:nvPr/>
        </p:nvSpPr>
        <p:spPr>
          <a:xfrm>
            <a:off x="3660702" y="461414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Point to head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A7EFBE0-520A-48BB-A1B3-89B82B6DB72E}"/>
              </a:ext>
            </a:extLst>
          </p:cNvPr>
          <p:cNvCxnSpPr>
            <a:cxnSpLocks/>
          </p:cNvCxnSpPr>
          <p:nvPr/>
        </p:nvCxnSpPr>
        <p:spPr>
          <a:xfrm>
            <a:off x="5777126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BCAA882-AD4C-4E52-A113-09DD1945449E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1FE8D55-0131-409D-AE2E-DAB0B2C4C1C2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72B7A7-E7B3-4B38-8DB6-7F05C734BE13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FE3584E-B223-4CC5-93F8-4160D6F138F4}"/>
              </a:ext>
            </a:extLst>
          </p:cNvPr>
          <p:cNvCxnSpPr>
            <a:cxnSpLocks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380669-1455-4E65-9167-46610C015028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72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'(7) --&gt; (4) --&gt; 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6591579-DD71-4434-B22E-E609DE9490CB}"/>
              </a:ext>
            </a:extLst>
          </p:cNvPr>
          <p:cNvSpPr/>
          <p:nvPr/>
        </p:nvSpPr>
        <p:spPr>
          <a:xfrm flipH="1">
            <a:off x="2625213" y="4943653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D32DD1-B009-4CDF-A385-9E0EBFAA6578}"/>
              </a:ext>
            </a:extLst>
          </p:cNvPr>
          <p:cNvSpPr txBox="1"/>
          <p:nvPr/>
        </p:nvSpPr>
        <p:spPr>
          <a:xfrm>
            <a:off x="3660702" y="4826521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Assign new Node to head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EB788D-A6B1-45BD-82A2-0703A6E9DB52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9C9B85-A8DB-4308-ACB1-7EE0F12ED133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8FF095-B725-4C21-8EEB-EC695DB3F71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70BBB8-5A9F-4DDD-BAE2-E9A112961DC5}"/>
              </a:ext>
            </a:extLst>
          </p:cNvPr>
          <p:cNvSpPr txBox="1"/>
          <p:nvPr/>
        </p:nvSpPr>
        <p:spPr>
          <a:xfrm>
            <a:off x="8525908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5BB4D9-B0AC-4375-96C1-8737D5C4D6FB}"/>
              </a:ext>
            </a:extLst>
          </p:cNvPr>
          <p:cNvSpPr txBox="1"/>
          <p:nvPr/>
        </p:nvSpPr>
        <p:spPr>
          <a:xfrm>
            <a:off x="9371816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16BF50-05C4-4715-85BC-C8A97BA91D9A}"/>
              </a:ext>
            </a:extLst>
          </p:cNvPr>
          <p:cNvSpPr/>
          <p:nvPr/>
        </p:nvSpPr>
        <p:spPr>
          <a:xfrm>
            <a:off x="10763389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313459-8BC9-43DB-97EC-F31B13213101}"/>
              </a:ext>
            </a:extLst>
          </p:cNvPr>
          <p:cNvCxnSpPr>
            <a:cxnSpLocks/>
          </p:cNvCxnSpPr>
          <p:nvPr/>
        </p:nvCxnSpPr>
        <p:spPr>
          <a:xfrm>
            <a:off x="11188820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FD305E6-ECDD-430E-ACBD-E38F7CAAA1D3}"/>
              </a:ext>
            </a:extLst>
          </p:cNvPr>
          <p:cNvSpPr txBox="1"/>
          <p:nvPr/>
        </p:nvSpPr>
        <p:spPr>
          <a:xfrm>
            <a:off x="10797366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C904E9-D5B8-4D37-AA80-B4CC20A36988}"/>
              </a:ext>
            </a:extLst>
          </p:cNvPr>
          <p:cNvSpPr txBox="1"/>
          <p:nvPr/>
        </p:nvSpPr>
        <p:spPr>
          <a:xfrm>
            <a:off x="10389994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2CF8BB-0B47-4F91-8336-4E24470C3E74}"/>
              </a:ext>
            </a:extLst>
          </p:cNvPr>
          <p:cNvSpPr txBox="1"/>
          <p:nvPr/>
        </p:nvSpPr>
        <p:spPr>
          <a:xfrm>
            <a:off x="11235902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990BE9-C5E7-423C-9A30-8D75A0947E14}"/>
              </a:ext>
            </a:extLst>
          </p:cNvPr>
          <p:cNvCxnSpPr>
            <a:cxnSpLocks/>
          </p:cNvCxnSpPr>
          <p:nvPr/>
        </p:nvCxnSpPr>
        <p:spPr>
          <a:xfrm>
            <a:off x="9505520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4AB243E-9E42-4194-820F-ED6D38A4CC9C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A5B2F4B-268B-42EE-8983-B67C519AA7DF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7817F8-5E01-4D69-A286-08516A99A01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F26FE0A-1B96-4BE9-A61B-56A949D72B02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A1AB6C-EC63-483F-AC76-44FFBBFCBC4C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D02D39-ECB6-4E24-8683-8BF396D63237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7B1B79-612B-4F40-A401-59428471B88A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1CEC0765-2C58-4FA4-9F75-3B4407CFBDEE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476EB0-2153-4F01-8DA3-61E569AF9E31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B281B6-0ED8-4636-8AC7-AB4E6E2A126F}"/>
              </a:ext>
            </a:extLst>
          </p:cNvPr>
          <p:cNvSpPr txBox="1"/>
          <p:nvPr/>
        </p:nvSpPr>
        <p:spPr>
          <a:xfrm>
            <a:off x="11278256" y="527458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EC2147A-6E91-47EF-BA99-89F97BEFF47F}"/>
              </a:ext>
            </a:extLst>
          </p:cNvPr>
          <p:cNvCxnSpPr>
            <a:cxnSpLocks/>
            <a:stCxn id="62" idx="2"/>
          </p:cNvCxnSpPr>
          <p:nvPr/>
        </p:nvCxnSpPr>
        <p:spPr>
          <a:xfrm flipV="1">
            <a:off x="11294893" y="5770887"/>
            <a:ext cx="796818" cy="923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0D24FB6-B61D-4CB4-9D57-D05CCD2498CE}"/>
              </a:ext>
            </a:extLst>
          </p:cNvPr>
          <p:cNvSpPr/>
          <p:nvPr/>
        </p:nvSpPr>
        <p:spPr>
          <a:xfrm>
            <a:off x="11294893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126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'(7) --&gt; (4) --&gt; 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EB788D-A6B1-45BD-82A2-0703A6E9DB52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9C9B85-A8DB-4308-ACB1-7EE0F12ED133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8FF095-B725-4C21-8EEB-EC695DB3F71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70BBB8-5A9F-4DDD-BAE2-E9A112961DC5}"/>
              </a:ext>
            </a:extLst>
          </p:cNvPr>
          <p:cNvSpPr txBox="1"/>
          <p:nvPr/>
        </p:nvSpPr>
        <p:spPr>
          <a:xfrm>
            <a:off x="8525908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5BB4D9-B0AC-4375-96C1-8737D5C4D6FB}"/>
              </a:ext>
            </a:extLst>
          </p:cNvPr>
          <p:cNvSpPr txBox="1"/>
          <p:nvPr/>
        </p:nvSpPr>
        <p:spPr>
          <a:xfrm>
            <a:off x="9371816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16BF50-05C4-4715-85BC-C8A97BA91D9A}"/>
              </a:ext>
            </a:extLst>
          </p:cNvPr>
          <p:cNvSpPr/>
          <p:nvPr/>
        </p:nvSpPr>
        <p:spPr>
          <a:xfrm>
            <a:off x="10763389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313459-8BC9-43DB-97EC-F31B13213101}"/>
              </a:ext>
            </a:extLst>
          </p:cNvPr>
          <p:cNvCxnSpPr>
            <a:cxnSpLocks/>
          </p:cNvCxnSpPr>
          <p:nvPr/>
        </p:nvCxnSpPr>
        <p:spPr>
          <a:xfrm>
            <a:off x="11188820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FD305E6-ECDD-430E-ACBD-E38F7CAAA1D3}"/>
              </a:ext>
            </a:extLst>
          </p:cNvPr>
          <p:cNvSpPr txBox="1"/>
          <p:nvPr/>
        </p:nvSpPr>
        <p:spPr>
          <a:xfrm>
            <a:off x="10797366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C904E9-D5B8-4D37-AA80-B4CC20A36988}"/>
              </a:ext>
            </a:extLst>
          </p:cNvPr>
          <p:cNvSpPr txBox="1"/>
          <p:nvPr/>
        </p:nvSpPr>
        <p:spPr>
          <a:xfrm>
            <a:off x="10389994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2CF8BB-0B47-4F91-8336-4E24470C3E74}"/>
              </a:ext>
            </a:extLst>
          </p:cNvPr>
          <p:cNvSpPr txBox="1"/>
          <p:nvPr/>
        </p:nvSpPr>
        <p:spPr>
          <a:xfrm>
            <a:off x="11235902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990BE9-C5E7-423C-9A30-8D75A0947E14}"/>
              </a:ext>
            </a:extLst>
          </p:cNvPr>
          <p:cNvCxnSpPr>
            <a:cxnSpLocks/>
          </p:cNvCxnSpPr>
          <p:nvPr/>
        </p:nvCxnSpPr>
        <p:spPr>
          <a:xfrm>
            <a:off x="9505520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4AB243E-9E42-4194-820F-ED6D38A4CC9C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A5B2F4B-268B-42EE-8983-B67C519AA7DF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7817F8-5E01-4D69-A286-08516A99A01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F26FE0A-1B96-4BE9-A61B-56A949D72B02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A1AB6C-EC63-483F-AC76-44FFBBFCBC4C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D02D39-ECB6-4E24-8683-8BF396D63237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7B1B79-612B-4F40-A401-59428471B88A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1CEC0765-2C58-4FA4-9F75-3B4407CFBDEE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1764501-5890-4EAB-BCE6-49998E557781}"/>
              </a:ext>
            </a:extLst>
          </p:cNvPr>
          <p:cNvSpPr/>
          <p:nvPr/>
        </p:nvSpPr>
        <p:spPr>
          <a:xfrm flipH="1">
            <a:off x="2625213" y="5144230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81CD36-C042-4710-B662-B0DC66308B96}"/>
              </a:ext>
            </a:extLst>
          </p:cNvPr>
          <p:cNvSpPr txBox="1"/>
          <p:nvPr/>
        </p:nvSpPr>
        <p:spPr>
          <a:xfrm>
            <a:off x="3660702" y="5027098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Increase length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FF84A9-CAD0-4DAF-B734-398480BBA4A2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CBFBE9-4903-46FA-9883-E90212AD09D0}"/>
              </a:ext>
            </a:extLst>
          </p:cNvPr>
          <p:cNvSpPr txBox="1"/>
          <p:nvPr/>
        </p:nvSpPr>
        <p:spPr>
          <a:xfrm>
            <a:off x="11278256" y="527458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AEC2FA-EA22-42D1-B08E-6F1C6AE749B7}"/>
              </a:ext>
            </a:extLst>
          </p:cNvPr>
          <p:cNvCxnSpPr>
            <a:cxnSpLocks/>
          </p:cNvCxnSpPr>
          <p:nvPr/>
        </p:nvCxnSpPr>
        <p:spPr>
          <a:xfrm flipV="1">
            <a:off x="11294893" y="5770887"/>
            <a:ext cx="796818" cy="923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0D24FB6-B61D-4CB4-9D57-D05CCD2498CE}"/>
              </a:ext>
            </a:extLst>
          </p:cNvPr>
          <p:cNvSpPr/>
          <p:nvPr/>
        </p:nvSpPr>
        <p:spPr>
          <a:xfrm>
            <a:off x="11294893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034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5150138" y="3027475"/>
            <a:ext cx="5905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add_to_tail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method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9956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612FD5-47FD-40C4-8BC6-EA17FD2F1C3F}"/>
              </a:ext>
            </a:extLst>
          </p:cNvPr>
          <p:cNvSpPr txBox="1"/>
          <p:nvPr/>
        </p:nvSpPr>
        <p:spPr>
          <a:xfrm>
            <a:off x="4703199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074D7BB-F9EF-443C-AB29-45722C2D6335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4C214A-E65B-4104-A254-37C180CEC37A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7CDF81-A2FD-46C0-80A4-5625AB21BCFE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CCE38-7321-46E4-AAED-F3907180CFD9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D4C1DF-9773-46BE-9A75-5558C0DC561F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5D492C-F1E7-4477-BE86-792B7E7D69C5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23D30A-83A6-4DB2-80C7-762FC9B3E896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DF8F6-32D9-4ABD-B16C-7AFE848050F8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8BDF6DB-E43C-4DAA-A7BB-724D7E605ABA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E63490-35BA-45B3-9B00-652F26AE523E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2A81E4-6C1D-45D9-B0DA-FC268A066AF3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4A2CEE-BFA4-467F-B84F-CD6839A5663C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7A420B7-425F-4A99-B469-2C2E9048F494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531FD0-3121-4E7C-9C7C-5ECFF548DEB4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EC1951-6174-48A9-AD1B-0ADE80845FDD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A7050-3ACE-47E3-9BD9-EE12523B259E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69716F-6EBE-4C15-AB8B-E9EAD904AC3C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88E67B-B98A-484B-9532-8FFF5CC2F8D5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D07C48-CB60-4A99-917C-E6848E6106D9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74A7001-DA84-4687-97E4-ADE27CB3FDEB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0A5A6F8-58AF-48CC-8AA5-5F6C2F69B872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0A33721-378E-4C2E-A68D-5CDE806A56CF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4F3E7E-C4B4-429A-9684-7EE1F1355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98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1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612FD5-47FD-40C4-8BC6-EA17FD2F1C3F}"/>
              </a:ext>
            </a:extLst>
          </p:cNvPr>
          <p:cNvSpPr txBox="1"/>
          <p:nvPr/>
        </p:nvSpPr>
        <p:spPr>
          <a:xfrm>
            <a:off x="4703199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074D7BB-F9EF-443C-AB29-45722C2D6335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4C214A-E65B-4104-A254-37C180CEC37A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7CDF81-A2FD-46C0-80A4-5625AB21BCFE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CCE38-7321-46E4-AAED-F3907180CFD9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D4C1DF-9773-46BE-9A75-5558C0DC561F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5D492C-F1E7-4477-BE86-792B7E7D69C5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23D30A-83A6-4DB2-80C7-762FC9B3E896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DF8F6-32D9-4ABD-B16C-7AFE848050F8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8BDF6DB-E43C-4DAA-A7BB-724D7E605ABA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E63490-35BA-45B3-9B00-652F26AE523E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2A81E4-6C1D-45D9-B0DA-FC268A066AF3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4A2CEE-BFA4-467F-B84F-CD6839A5663C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7A420B7-425F-4A99-B469-2C2E9048F494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531FD0-3121-4E7C-9C7C-5ECFF548DEB4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EC1951-6174-48A9-AD1B-0ADE80845FDD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A7050-3ACE-47E3-9BD9-EE12523B259E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69716F-6EBE-4C15-AB8B-E9EAD904AC3C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88E67B-B98A-484B-9532-8FFF5CC2F8D5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D07C48-CB60-4A99-917C-E6848E6106D9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74A7001-DA84-4687-97E4-ADE27CB3FDEB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0A5A6F8-58AF-48CC-8AA5-5F6C2F69B872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0A33721-378E-4C2E-A68D-5CDE806A56CF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504A44-E31C-4DC6-810F-6E9EE04D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(9)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1A16DC-12EA-4C43-A6A3-8421FACB5B8A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to tail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0AB0F8C-664B-498B-9332-302BE3ED9490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77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074D7BB-F9EF-443C-AB29-45722C2D6335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4C214A-E65B-4104-A254-37C180CEC37A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7CDF81-A2FD-46C0-80A4-5625AB21BCFE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CCE38-7321-46E4-AAED-F3907180CFD9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D4C1DF-9773-46BE-9A75-5558C0DC561F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5D492C-F1E7-4477-BE86-792B7E7D69C5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23D30A-83A6-4DB2-80C7-762FC9B3E896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DF8F6-32D9-4ABD-B16C-7AFE848050F8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E63490-35BA-45B3-9B00-652F26AE523E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2A81E4-6C1D-45D9-B0DA-FC268A066AF3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4A2CEE-BFA4-467F-B84F-CD6839A5663C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7A420B7-425F-4A99-B469-2C2E9048F494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531FD0-3121-4E7C-9C7C-5ECFF548DEB4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EC1951-6174-48A9-AD1B-0ADE80845FDD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A7050-3ACE-47E3-9BD9-EE12523B259E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69716F-6EBE-4C15-AB8B-E9EAD904AC3C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88E67B-B98A-484B-9532-8FFF5CC2F8D5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D07C48-CB60-4A99-917C-E6848E6106D9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74A7001-DA84-4687-97E4-ADE27CB3FDEB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CA5FE3-7A30-49FD-8E8E-10A2BC2A38F6}"/>
              </a:ext>
            </a:extLst>
          </p:cNvPr>
          <p:cNvSpPr txBox="1"/>
          <p:nvPr/>
        </p:nvSpPr>
        <p:spPr>
          <a:xfrm>
            <a:off x="5460023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B36E770-2901-4845-9424-F251863E8E1D}"/>
              </a:ext>
            </a:extLst>
          </p:cNvPr>
          <p:cNvSpPr/>
          <p:nvPr/>
        </p:nvSpPr>
        <p:spPr>
          <a:xfrm flipH="1">
            <a:off x="2269563" y="4619193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2C19B-BF53-4DCC-8194-0EEC8F6773C4}"/>
              </a:ext>
            </a:extLst>
          </p:cNvPr>
          <p:cNvSpPr txBox="1"/>
          <p:nvPr/>
        </p:nvSpPr>
        <p:spPr>
          <a:xfrm>
            <a:off x="2797493" y="4502061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position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A25E8-E4CF-4613-ACD6-06BE97E27E6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F16CBD-7F44-4D81-971B-FB7DB0EBF9AE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0A33721-378E-4C2E-A68D-5CDE806A56CF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AACA93-F757-4D50-9D1C-995467A52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(9)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9965C4-9BB9-4173-A0E3-9705FAF6A76A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to tail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B5719C7-33CD-4702-8D6F-0AD25E604C68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948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5460023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7319128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6783448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D7873-B9CA-4A20-9121-3E20E0625663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when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at the last Node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3303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6B680B-23CC-4B6F-8948-6DB3CF6A4A34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7D8C942-20CB-46B3-80F8-4C79852ED118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FD40357-E58E-48AC-8EAF-9447208E5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(9)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A5010D-66C1-489B-A461-8D02D09CA6A6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to tail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2E455815-11C2-4649-A7AE-644EA451163B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643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7328964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733602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919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865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FCE2AC2-D0FC-4183-A391-E2514920C038}"/>
              </a:ext>
            </a:extLst>
          </p:cNvPr>
          <p:cNvSpPr/>
          <p:nvPr/>
        </p:nvSpPr>
        <p:spPr>
          <a:xfrm flipH="1">
            <a:off x="2424237" y="5235571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1DA404-41B6-4960-A843-CB4C34ECC9E3}"/>
              </a:ext>
            </a:extLst>
          </p:cNvPr>
          <p:cNvSpPr txBox="1"/>
          <p:nvPr/>
        </p:nvSpPr>
        <p:spPr>
          <a:xfrm>
            <a:off x="3451108" y="516405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next position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when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at the last Node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5C7896-6366-4858-9AA8-887E9F34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(9)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053043-D4D1-4422-A2EE-71A2EB415145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to tail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FF74312-8065-4828-8810-96D6361D5E33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479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7328964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733602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919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865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when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at the last Node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5C7896-6366-4858-9AA8-887E9F34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(9)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053043-D4D1-4422-A2EE-71A2EB415145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to tail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FF74312-8065-4828-8810-96D6361D5E33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679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91931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92002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FCE2AC2-D0FC-4183-A391-E2514920C038}"/>
              </a:ext>
            </a:extLst>
          </p:cNvPr>
          <p:cNvSpPr/>
          <p:nvPr/>
        </p:nvSpPr>
        <p:spPr>
          <a:xfrm flipH="1">
            <a:off x="2424237" y="5235571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1DA404-41B6-4960-A843-CB4C34ECC9E3}"/>
              </a:ext>
            </a:extLst>
          </p:cNvPr>
          <p:cNvSpPr txBox="1"/>
          <p:nvPr/>
        </p:nvSpPr>
        <p:spPr>
          <a:xfrm>
            <a:off x="3451108" y="516405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next position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when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at the last Node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B7EE56-8AD8-47F6-A6C3-A449AA4A3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(9)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41E484BD-413E-404E-8AE6-5CFE262DCC5D}"/>
              </a:ext>
            </a:extLst>
          </p:cNvPr>
          <p:cNvSpPr/>
          <p:nvPr/>
        </p:nvSpPr>
        <p:spPr>
          <a:xfrm>
            <a:off x="1085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AF8220-5E3F-4407-B4D8-649B70963075}"/>
              </a:ext>
            </a:extLst>
          </p:cNvPr>
          <p:cNvSpPr txBox="1"/>
          <p:nvPr/>
        </p:nvSpPr>
        <p:spPr>
          <a:xfrm>
            <a:off x="1031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9607A-4FA0-4CBD-AF1E-5C68ED8888C9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to tail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D270B40-EE42-45F2-BC00-21A34DCC72C9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738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91931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92002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when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at the last Node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B7EE56-8AD8-47F6-A6C3-A449AA4A3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(9)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41E484BD-413E-404E-8AE6-5CFE262DCC5D}"/>
              </a:ext>
            </a:extLst>
          </p:cNvPr>
          <p:cNvSpPr/>
          <p:nvPr/>
        </p:nvSpPr>
        <p:spPr>
          <a:xfrm>
            <a:off x="1085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AF8220-5E3F-4407-B4D8-649B70963075}"/>
              </a:ext>
            </a:extLst>
          </p:cNvPr>
          <p:cNvSpPr txBox="1"/>
          <p:nvPr/>
        </p:nvSpPr>
        <p:spPr>
          <a:xfrm>
            <a:off x="1031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9607A-4FA0-4CBD-AF1E-5C68ED8888C9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to tail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D270B40-EE42-45F2-BC00-21A34DCC72C9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754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91931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92002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1085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1031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when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at the last Node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1B26096-F679-48D9-95EA-DB62E6144F5D}"/>
              </a:ext>
            </a:extLst>
          </p:cNvPr>
          <p:cNvSpPr/>
          <p:nvPr/>
        </p:nvSpPr>
        <p:spPr>
          <a:xfrm flipH="1">
            <a:off x="2872938" y="5619737"/>
            <a:ext cx="312714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50D5D2-1FE1-4E74-85D3-C93905463A39}"/>
              </a:ext>
            </a:extLst>
          </p:cNvPr>
          <p:cNvSpPr txBox="1"/>
          <p:nvPr/>
        </p:nvSpPr>
        <p:spPr>
          <a:xfrm>
            <a:off x="3200293" y="5502605"/>
            <a:ext cx="178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new node to tail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45F280C-6F46-4C83-8353-D2C4AF200994}"/>
              </a:ext>
            </a:extLst>
          </p:cNvPr>
          <p:cNvSpPr/>
          <p:nvPr/>
        </p:nvSpPr>
        <p:spPr>
          <a:xfrm>
            <a:off x="10732605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4F5F54-3988-4729-9BB5-1B62B4AF00C1}"/>
              </a:ext>
            </a:extLst>
          </p:cNvPr>
          <p:cNvCxnSpPr>
            <a:cxnSpLocks/>
          </p:cNvCxnSpPr>
          <p:nvPr/>
        </p:nvCxnSpPr>
        <p:spPr>
          <a:xfrm>
            <a:off x="11158036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A6C0A75-7B58-4D23-8A2D-DEF01C014F22}"/>
              </a:ext>
            </a:extLst>
          </p:cNvPr>
          <p:cNvSpPr txBox="1"/>
          <p:nvPr/>
        </p:nvSpPr>
        <p:spPr>
          <a:xfrm>
            <a:off x="1076658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C291D0-8814-45FA-B658-B4C5BF0D748A}"/>
              </a:ext>
            </a:extLst>
          </p:cNvPr>
          <p:cNvSpPr txBox="1"/>
          <p:nvPr/>
        </p:nvSpPr>
        <p:spPr>
          <a:xfrm>
            <a:off x="10359210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854F46-9DDD-436E-AE94-20C0D1CAE250}"/>
              </a:ext>
            </a:extLst>
          </p:cNvPr>
          <p:cNvSpPr txBox="1"/>
          <p:nvPr/>
        </p:nvSpPr>
        <p:spPr>
          <a:xfrm>
            <a:off x="11205118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09E849-E3BA-4CA0-ACC8-FFFB3311F3DA}"/>
              </a:ext>
            </a:extLst>
          </p:cNvPr>
          <p:cNvSpPr txBox="1"/>
          <p:nvPr/>
        </p:nvSpPr>
        <p:spPr>
          <a:xfrm>
            <a:off x="11210791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10E6CF-B45A-4B4F-BAC5-D0E784C58574}"/>
              </a:ext>
            </a:extLst>
          </p:cNvPr>
          <p:cNvCxnSpPr>
            <a:cxnSpLocks/>
          </p:cNvCxnSpPr>
          <p:nvPr/>
        </p:nvCxnSpPr>
        <p:spPr>
          <a:xfrm flipV="1">
            <a:off x="11264109" y="5788273"/>
            <a:ext cx="743621" cy="57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0FAE8B5-763B-4A63-9A82-DD4420E41BA8}"/>
              </a:ext>
            </a:extLst>
          </p:cNvPr>
          <p:cNvSpPr/>
          <p:nvPr/>
        </p:nvSpPr>
        <p:spPr>
          <a:xfrm>
            <a:off x="11264109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B3D9C5-29C1-4CAC-913B-70FA0E9C8D77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55BD47-00D6-4E41-AB5E-D838541D2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(9)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80934-87A1-4F2E-A95C-086E4EBD33D4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to tail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2F1CBFE5-7942-432B-838E-478429C89595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277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5020352" y="3027475"/>
            <a:ext cx="6213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get_at_index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method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856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3853696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11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 location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up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down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left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right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Lucy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 location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 location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Instances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objects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Turtle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class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Brian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 location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92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 location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Susmit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 location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134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 location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6CE9C6-61A7-4E18-BAFE-354C6CDB2CE3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F6160101-AA66-4F35-85E7-21C5FBEE5950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385110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3D68069F-C2D5-4399-8162-3AE86AEA6D91}"/>
              </a:ext>
            </a:extLst>
          </p:cNvPr>
          <p:cNvSpPr/>
          <p:nvPr/>
        </p:nvSpPr>
        <p:spPr>
          <a:xfrm flipH="1">
            <a:off x="2256026" y="4237949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260058-A7C8-48D8-8851-3C1FD265C662}"/>
              </a:ext>
            </a:extLst>
          </p:cNvPr>
          <p:cNvSpPr txBox="1"/>
          <p:nvPr/>
        </p:nvSpPr>
        <p:spPr>
          <a:xfrm>
            <a:off x="2551225" y="411487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position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C58EDA1-B8A0-43BF-AC55-2EDAFF095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8061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6CE9C6-61A7-4E18-BAFE-354C6CDB2CE3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F6160101-AA66-4F35-85E7-21C5FBEE5950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385110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C58EDA1-B8A0-43BF-AC55-2EDAFF095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025E57D2-080E-4C48-9885-67F57F46F76B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D18A2-84E3-4A04-B1A9-2A26AC9A23D8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5822183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6679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6624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541443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433717" y="4836366"/>
            <a:ext cx="4804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764608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next position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C64F87A-CB93-4287-A2A5-EDD0B4CF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877D47-D907-43C9-800B-4363B238EC1B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AF29FA01-9B6F-4CF7-B5AC-9BC1CBB03E03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192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6679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6624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541443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255799" y="5013344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941586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Update index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8E6982-2FE1-4347-8E80-DB48219F5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76318D-78E9-41F6-807D-F02CE358F6A7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09BEB3A5-1F1D-4C6F-ABC9-FBDB613AE4D6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2386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6679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6624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541443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8E6982-2FE1-4347-8E80-DB48219F5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76318D-78E9-41F6-807D-F02CE358F6A7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09BEB3A5-1F1D-4C6F-ABC9-FBDB613AE4D6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0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7635729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763517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6895167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433717" y="4836366"/>
            <a:ext cx="4804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764608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next position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1A72EC-502E-4945-AC5C-2A3915E0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8789DC-F506-4A38-9DB1-94107883307E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4912CCBB-7A2B-44DB-9F81-2933E2175551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8385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7635729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763517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6895167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E0C0CCC4-DF4B-4B9E-B9F8-379F4A833071}"/>
              </a:ext>
            </a:extLst>
          </p:cNvPr>
          <p:cNvSpPr/>
          <p:nvPr/>
        </p:nvSpPr>
        <p:spPr>
          <a:xfrm flipH="1">
            <a:off x="2255799" y="5013344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BD3980-9195-48B2-83C3-EF643114F92E}"/>
              </a:ext>
            </a:extLst>
          </p:cNvPr>
          <p:cNvSpPr txBox="1"/>
          <p:nvPr/>
        </p:nvSpPr>
        <p:spPr>
          <a:xfrm>
            <a:off x="2920543" y="4941586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Update index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A8E4D2B-05D5-4778-87E4-CADAE4D7C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B5098A-181C-4CF2-92FF-E21512D68F4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132B6944-C194-46A7-BA43-D25F157502A9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1521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7635729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763517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6895167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A8E4D2B-05D5-4778-87E4-CADAE4D7C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B5098A-181C-4CF2-92FF-E21512D68F4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132B6944-C194-46A7-BA43-D25F157502A9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2317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433717" y="4836366"/>
            <a:ext cx="4804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764608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next position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71E60D-9088-4D39-B607-9614DE11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B86116-08E7-4F14-A8DE-ABCF5148938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3AB9F663-1DD9-45F2-AD00-A7E849D59509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9505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6148DCC-02DD-4457-AF9F-7BB32B7D4675}"/>
              </a:ext>
            </a:extLst>
          </p:cNvPr>
          <p:cNvSpPr/>
          <p:nvPr/>
        </p:nvSpPr>
        <p:spPr>
          <a:xfrm flipH="1">
            <a:off x="2255799" y="5013344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816890-0DF2-451E-AC96-2962B3266687}"/>
              </a:ext>
            </a:extLst>
          </p:cNvPr>
          <p:cNvSpPr txBox="1"/>
          <p:nvPr/>
        </p:nvSpPr>
        <p:spPr>
          <a:xfrm>
            <a:off x="2920543" y="4941586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Update index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8E189E6-E79F-43B7-9E4A-3EA3CB74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3B0AA1-CB60-43F9-B95D-38113FADD97D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A1665197-F683-49B5-AAF9-3F66642CDB07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67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__init__(self, param1, param2, …):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self.param1 = param1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self.param2 = param2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method1(self, parameters):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method2(self, parameters):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method3(self, parameters):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35392" y="456850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80CEAA4-9D01-464E-B353-0204AFDAE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1BD3CC-F2D1-488C-B11E-C47745B70387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822C3DD5-8BCB-4CF5-89C6-257B96039077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0156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5693698-5C3D-4967-B65D-A29B61B96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F441C8-2213-4AA7-8C1A-AF036967417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28F243B-1B49-4C31-972C-161875527EFB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545710B1-FDBB-47F9-9410-A1B8451582B2}"/>
              </a:ext>
            </a:extLst>
          </p:cNvPr>
          <p:cNvSpPr/>
          <p:nvPr/>
        </p:nvSpPr>
        <p:spPr>
          <a:xfrm>
            <a:off x="643029" y="5410405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6DC72-3F01-4FE6-BFE6-2E7714DE58BF}"/>
              </a:ext>
            </a:extLst>
          </p:cNvPr>
          <p:cNvSpPr txBox="1"/>
          <p:nvPr/>
        </p:nvSpPr>
        <p:spPr>
          <a:xfrm>
            <a:off x="-42955" y="5310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697577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5693698-5C3D-4967-B65D-A29B61B96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F441C8-2213-4AA7-8C1A-AF036967417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28F243B-1B49-4C31-972C-161875527EFB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0DD964DC-87A0-4B18-B0A2-B12230EC5C20}"/>
              </a:ext>
            </a:extLst>
          </p:cNvPr>
          <p:cNvSpPr/>
          <p:nvPr/>
        </p:nvSpPr>
        <p:spPr>
          <a:xfrm flipH="1">
            <a:off x="2696288" y="5632776"/>
            <a:ext cx="36664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729629B-A11C-4182-A2C6-6B873FEE8EC3}"/>
              </a:ext>
            </a:extLst>
          </p:cNvPr>
          <p:cNvSpPr txBox="1"/>
          <p:nvPr/>
        </p:nvSpPr>
        <p:spPr>
          <a:xfrm>
            <a:off x="3062126" y="5549220"/>
            <a:ext cx="1324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Return cargo at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545710B1-FDBB-47F9-9410-A1B8451582B2}"/>
              </a:ext>
            </a:extLst>
          </p:cNvPr>
          <p:cNvSpPr/>
          <p:nvPr/>
        </p:nvSpPr>
        <p:spPr>
          <a:xfrm>
            <a:off x="643029" y="5410405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6DC72-3F01-4FE6-BFE6-2E7714DE58BF}"/>
              </a:ext>
            </a:extLst>
          </p:cNvPr>
          <p:cNvSpPr txBox="1"/>
          <p:nvPr/>
        </p:nvSpPr>
        <p:spPr>
          <a:xfrm>
            <a:off x="-42955" y="5310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156744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4418618" y="3027475"/>
            <a:ext cx="7136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delete_by_cargo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method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4296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3853696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0269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8463098-8CFE-4811-827D-22F2012F9BBE}"/>
              </a:ext>
            </a:extLst>
          </p:cNvPr>
          <p:cNvSpPr/>
          <p:nvPr/>
        </p:nvSpPr>
        <p:spPr>
          <a:xfrm flipH="1">
            <a:off x="2256026" y="4810181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5EC35A-596D-4B21-ABEC-1267C62DB3D9}"/>
              </a:ext>
            </a:extLst>
          </p:cNvPr>
          <p:cNvSpPr txBox="1"/>
          <p:nvPr/>
        </p:nvSpPr>
        <p:spPr>
          <a:xfrm>
            <a:off x="2551225" y="4687111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position</a:t>
            </a:r>
          </a:p>
        </p:txBody>
      </p:sp>
    </p:spTree>
    <p:extLst>
      <p:ext uri="{BB962C8B-B14F-4D97-AF65-F5344CB8AC3E}">
        <p14:creationId xmlns:p14="http://schemas.microsoft.com/office/powerpoint/2010/main" val="29607697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617762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564613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33032C-1631-4DEA-974E-9EFECEF8CD91}"/>
              </a:ext>
            </a:extLst>
          </p:cNvPr>
          <p:cNvSpPr txBox="1"/>
          <p:nvPr/>
        </p:nvSpPr>
        <p:spPr>
          <a:xfrm>
            <a:off x="4058649" y="2908999"/>
            <a:ext cx="615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 and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7ADE87AD-321B-4396-9069-1B76AFC2AD6A}"/>
              </a:ext>
            </a:extLst>
          </p:cNvPr>
          <p:cNvSpPr/>
          <p:nvPr/>
        </p:nvSpPr>
        <p:spPr>
          <a:xfrm rot="18819449">
            <a:off x="2460015" y="4160344"/>
            <a:ext cx="2895123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0255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617762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564613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26954006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7646562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7115073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A32BE91F-C5A6-49A0-A22F-A4E77F13CDFD}"/>
              </a:ext>
            </a:extLst>
          </p:cNvPr>
          <p:cNvSpPr/>
          <p:nvPr/>
        </p:nvSpPr>
        <p:spPr>
          <a:xfrm flipH="1">
            <a:off x="2425816" y="6197733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BCEB76-299D-473A-B8C5-226513E49B9F}"/>
              </a:ext>
            </a:extLst>
          </p:cNvPr>
          <p:cNvSpPr txBox="1"/>
          <p:nvPr/>
        </p:nvSpPr>
        <p:spPr>
          <a:xfrm>
            <a:off x="2723863" y="612597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next position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5853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7646562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7115073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321064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Turtle: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__init__(self, x, y):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self.x =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self.y =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up(self):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self.y +=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goto(self, x, y):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self.x =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self.y =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get_position(self):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r>
              <a:rPr lang="en-US" dirty="0"/>
              <a:t>Reference to the instance of the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5080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267155" y="54910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7646562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7115073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35088968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267155" y="54910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9180394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8648905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816C8B5C-4818-4865-B986-D614E53017D3}"/>
              </a:ext>
            </a:extLst>
          </p:cNvPr>
          <p:cNvSpPr/>
          <p:nvPr/>
        </p:nvSpPr>
        <p:spPr>
          <a:xfrm>
            <a:off x="1109326" y="5805827"/>
            <a:ext cx="45564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3D55A0-69F5-471C-987B-CEB82016DE79}"/>
              </a:ext>
            </a:extLst>
          </p:cNvPr>
          <p:cNvSpPr txBox="1"/>
          <p:nvPr/>
        </p:nvSpPr>
        <p:spPr>
          <a:xfrm>
            <a:off x="234614" y="5706454"/>
            <a:ext cx="11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Courier New" panose="02070309020205020404" pitchFamily="49" charset="0"/>
              </a:rPr>
              <a:t>Update pointer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C6EBC5-5D66-4D1C-ABE5-877449A750DE}"/>
              </a:ext>
            </a:extLst>
          </p:cNvPr>
          <p:cNvSpPr/>
          <p:nvPr/>
        </p:nvSpPr>
        <p:spPr>
          <a:xfrm>
            <a:off x="7471585" y="4404525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4AFD3B-9846-4E7D-AA77-8C1598E6C6FA}"/>
              </a:ext>
            </a:extLst>
          </p:cNvPr>
          <p:cNvCxnSpPr>
            <a:cxnSpLocks/>
          </p:cNvCxnSpPr>
          <p:nvPr/>
        </p:nvCxnSpPr>
        <p:spPr>
          <a:xfrm>
            <a:off x="7897016" y="4373747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3762045-0482-45FC-A21F-501DAF0C95D7}"/>
              </a:ext>
            </a:extLst>
          </p:cNvPr>
          <p:cNvSpPr txBox="1"/>
          <p:nvPr/>
        </p:nvSpPr>
        <p:spPr>
          <a:xfrm>
            <a:off x="7505562" y="4558586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66E7E6-C50E-4BE9-8397-13B5C2CA757B}"/>
              </a:ext>
            </a:extLst>
          </p:cNvPr>
          <p:cNvCxnSpPr>
            <a:cxnSpLocks/>
            <a:stCxn id="48" idx="1"/>
          </p:cNvCxnSpPr>
          <p:nvPr/>
        </p:nvCxnSpPr>
        <p:spPr>
          <a:xfrm>
            <a:off x="8032839" y="4757609"/>
            <a:ext cx="1037440" cy="72169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D6C1849-0142-40CB-87C4-7CD85D098F46}"/>
              </a:ext>
            </a:extLst>
          </p:cNvPr>
          <p:cNvSpPr/>
          <p:nvPr/>
        </p:nvSpPr>
        <p:spPr>
          <a:xfrm>
            <a:off x="8003089" y="4727859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EFD6E-AFB8-47DF-8F63-4EDDCFD56FA1}"/>
              </a:ext>
            </a:extLst>
          </p:cNvPr>
          <p:cNvSpPr/>
          <p:nvPr/>
        </p:nvSpPr>
        <p:spPr>
          <a:xfrm>
            <a:off x="7250307" y="3987964"/>
            <a:ext cx="1853948" cy="153003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3988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70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267155" y="54910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1066113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1012964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C5036AF2-132C-4CAB-B0BB-07F9D65D5554}"/>
              </a:ext>
            </a:extLst>
          </p:cNvPr>
          <p:cNvSpPr/>
          <p:nvPr/>
        </p:nvSpPr>
        <p:spPr>
          <a:xfrm flipH="1">
            <a:off x="2425816" y="6197733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71B359-1EF5-4358-8F56-E9990BBBCA1F}"/>
              </a:ext>
            </a:extLst>
          </p:cNvPr>
          <p:cNvSpPr txBox="1"/>
          <p:nvPr/>
        </p:nvSpPr>
        <p:spPr>
          <a:xfrm>
            <a:off x="2723863" y="612597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next position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3507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70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1066113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1012964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18819299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70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1066113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1012964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A5E8A3A-B924-48AB-A597-58EEA6D2558C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C0B195-564B-42B3-A8F3-1B70EC960075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17561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10655657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1065510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A5E8A3A-B924-48AB-A597-58EEA6D2558C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C0B195-564B-42B3-A8F3-1B70EC960075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FB81B79C-D743-49C2-BBAD-3FC78ADB03C7}"/>
              </a:ext>
            </a:extLst>
          </p:cNvPr>
          <p:cNvSpPr/>
          <p:nvPr/>
        </p:nvSpPr>
        <p:spPr>
          <a:xfrm flipH="1">
            <a:off x="2425816" y="6197733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E18A0-E311-41AF-880E-39632A65E744}"/>
              </a:ext>
            </a:extLst>
          </p:cNvPr>
          <p:cNvSpPr txBox="1"/>
          <p:nvPr/>
        </p:nvSpPr>
        <p:spPr>
          <a:xfrm>
            <a:off x="2723863" y="612597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next position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E46FA86F-D5C2-44F4-AB23-CD4928DF5BF9}"/>
              </a:ext>
            </a:extLst>
          </p:cNvPr>
          <p:cNvSpPr/>
          <p:nvPr/>
        </p:nvSpPr>
        <p:spPr>
          <a:xfrm>
            <a:off x="11382474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37122F-5451-49CE-A449-6EE00FFC2978}"/>
              </a:ext>
            </a:extLst>
          </p:cNvPr>
          <p:cNvSpPr txBox="1"/>
          <p:nvPr/>
        </p:nvSpPr>
        <p:spPr>
          <a:xfrm>
            <a:off x="11172763" y="347263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15380850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10655657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1065510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453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24CC6C0F-A972-448E-990E-22E323A7DE7E}"/>
              </a:ext>
            </a:extLst>
          </p:cNvPr>
          <p:cNvSpPr/>
          <p:nvPr/>
        </p:nvSpPr>
        <p:spPr>
          <a:xfrm>
            <a:off x="11382474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32CB87-61BD-403C-A14D-F1D656038C6A}"/>
              </a:ext>
            </a:extLst>
          </p:cNvPr>
          <p:cNvSpPr txBox="1"/>
          <p:nvPr/>
        </p:nvSpPr>
        <p:spPr>
          <a:xfrm>
            <a:off x="11172763" y="347263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15866595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0801-60AB-470E-9761-A72187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See </a:t>
            </a:r>
            <a:r>
              <a:rPr lang="en-CA" dirty="0" err="1"/>
              <a:t>Jupyter</a:t>
            </a:r>
            <a:r>
              <a:rPr lang="en-CA" dirty="0"/>
              <a:t> Notebook for the solution!</a:t>
            </a:r>
          </a:p>
        </p:txBody>
      </p:sp>
    </p:spTree>
    <p:extLst>
      <p:ext uri="{BB962C8B-B14F-4D97-AF65-F5344CB8AC3E}">
        <p14:creationId xmlns:p14="http://schemas.microsoft.com/office/powerpoint/2010/main" val="16384870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B21A-3B4D-4DB2-AE30-6F41E9C1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4 (if time)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959D6-2947-4023-A1D2-C3B0C1ECF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9"/>
          <a:stretch/>
        </p:blipFill>
        <p:spPr>
          <a:xfrm>
            <a:off x="116307" y="2088108"/>
            <a:ext cx="4976586" cy="2724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3A8C21-DF17-4763-9CF3-C1032E3B1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007" y="1951630"/>
            <a:ext cx="5150705" cy="408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167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0801-60AB-470E-9761-A72187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See </a:t>
            </a:r>
            <a:r>
              <a:rPr lang="en-CA" dirty="0" err="1"/>
              <a:t>Jupyter</a:t>
            </a:r>
            <a:r>
              <a:rPr lang="en-CA" dirty="0"/>
              <a:t> Notebook for the solution!</a:t>
            </a:r>
          </a:p>
        </p:txBody>
      </p:sp>
    </p:spTree>
    <p:extLst>
      <p:ext uri="{BB962C8B-B14F-4D97-AF65-F5344CB8AC3E}">
        <p14:creationId xmlns:p14="http://schemas.microsoft.com/office/powerpoint/2010/main" val="182306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Turtle: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__init__(self, x, y):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self.x =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self.y =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up(self):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self.y +=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goto(self, x, y):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self.x =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self.y =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get_position(self):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Because at the time of designing the class we don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t know what these instance names will be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just chose one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pPr lvl="1"/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0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ben = Turtle(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ben.x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Method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a function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and we call functions using parentheses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Attribute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my_func():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print(“Hello”)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This function has not been called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60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7149</TotalTime>
  <Words>16973</Words>
  <Application>Microsoft Office PowerPoint</Application>
  <PresentationFormat>Widescreen</PresentationFormat>
  <Paragraphs>1478</Paragraphs>
  <Slides>79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8" baseType="lpstr">
      <vt:lpstr>Arial</vt:lpstr>
      <vt:lpstr>Calibri</vt:lpstr>
      <vt:lpstr>Calibri Light</vt:lpstr>
      <vt:lpstr>Consolas</vt:lpstr>
      <vt:lpstr>Courier New</vt:lpstr>
      <vt:lpstr>Segoe UI</vt:lpstr>
      <vt:lpstr>Wingdings</vt:lpstr>
      <vt:lpstr>Office Theme</vt:lpstr>
      <vt:lpstr>APS106_PPTX_Theme</vt:lpstr>
      <vt:lpstr>APS106 – Final Exam</vt:lpstr>
      <vt:lpstr>Long Answer Questions</vt:lpstr>
      <vt:lpstr>Question 1 – Classes (not from a midterm)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See Jupyter Notebook for the solution!</vt:lpstr>
      <vt:lpstr>Question 2 – String manipulation &amp; CSVs (modified from exam!)</vt:lpstr>
      <vt:lpstr>Reading CSV Files</vt:lpstr>
      <vt:lpstr>Example: Reading a CSV File (open)</vt:lpstr>
      <vt:lpstr>Example: Reading a CSV File (with)</vt:lpstr>
      <vt:lpstr>Writing CSV Files</vt:lpstr>
      <vt:lpstr>Example: CSV Files</vt:lpstr>
      <vt:lpstr>See Jupyter Notebook for the solution!</vt:lpstr>
      <vt:lpstr>Question 3 - LinkedLists</vt:lpstr>
      <vt:lpstr>Question 3 - LinkedLists</vt:lpstr>
      <vt:lpstr>Parts of the question</vt:lpstr>
      <vt:lpstr>Parts of the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See Jupyter Notebook for the solution!</vt:lpstr>
      <vt:lpstr>Question 4 (if time)</vt:lpstr>
      <vt:lpstr>See Jupyter Notebook for the solution!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APS106 – Design Problem #1 Forward Kinematics</dc:title>
  <dc:creator>Katia Ossetchkina</dc:creator>
  <cp:lastModifiedBy>Joseph Sebastian</cp:lastModifiedBy>
  <cp:revision>85</cp:revision>
  <dcterms:created xsi:type="dcterms:W3CDTF">2022-01-17T14:58:47Z</dcterms:created>
  <dcterms:modified xsi:type="dcterms:W3CDTF">2022-04-14T18:39:27Z</dcterms:modified>
</cp:coreProperties>
</file>