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75" r:id="rId4"/>
    <p:sldId id="376" r:id="rId5"/>
    <p:sldId id="377" r:id="rId6"/>
    <p:sldId id="481" r:id="rId7"/>
    <p:sldId id="382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5" r:id="rId21"/>
    <p:sldId id="494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20" r:id="rId46"/>
    <p:sldId id="519" r:id="rId47"/>
    <p:sldId id="521" r:id="rId48"/>
    <p:sldId id="522" r:id="rId49"/>
    <p:sldId id="523" r:id="rId50"/>
    <p:sldId id="524" r:id="rId51"/>
    <p:sldId id="525" r:id="rId52"/>
    <p:sldId id="526" r:id="rId53"/>
    <p:sldId id="527" r:id="rId54"/>
    <p:sldId id="528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38" r:id="rId65"/>
    <p:sldId id="539" r:id="rId66"/>
    <p:sldId id="540" r:id="rId67"/>
    <p:sldId id="541" r:id="rId68"/>
    <p:sldId id="542" r:id="rId69"/>
    <p:sldId id="543" r:id="rId70"/>
    <p:sldId id="544" r:id="rId71"/>
    <p:sldId id="545" r:id="rId72"/>
    <p:sldId id="546" r:id="rId73"/>
    <p:sldId id="547" r:id="rId74"/>
    <p:sldId id="548" r:id="rId75"/>
    <p:sldId id="549" r:id="rId76"/>
    <p:sldId id="550" r:id="rId77"/>
    <p:sldId id="551" r:id="rId78"/>
    <p:sldId id="552" r:id="rId79"/>
    <p:sldId id="553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62" r:id="rId89"/>
    <p:sldId id="563" r:id="rId90"/>
    <p:sldId id="564" r:id="rId91"/>
    <p:sldId id="565" r:id="rId92"/>
    <p:sldId id="566" r:id="rId93"/>
    <p:sldId id="567" r:id="rId94"/>
    <p:sldId id="36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75"/>
            <p14:sldId id="376"/>
            <p14:sldId id="377"/>
            <p14:sldId id="481"/>
            <p14:sldId id="382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4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E00BE5"/>
    <a:srgbClr val="00CC66"/>
    <a:srgbClr val="FF505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73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8883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2856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721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7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22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8458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14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268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52756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12.1</a:t>
            </a:r>
          </a:p>
          <a:p>
            <a:pPr lvl="1"/>
            <a:r>
              <a:rPr lang="en-US" dirty="0"/>
              <a:t>Linked 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binary trees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12.2</a:t>
            </a:r>
          </a:p>
          <a:p>
            <a:pPr lvl="1"/>
            <a:r>
              <a:rPr lang="en-US" b="1" dirty="0"/>
              <a:t>Binary search trees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20 Questions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07899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8987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90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7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79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17308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93279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465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60748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611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3E1A4-A366-4332-BC78-5B19F86CA0C5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5613867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4C2B1-00E2-4599-9413-8DC9A0A3710C}"/>
              </a:ext>
            </a:extLst>
          </p:cNvPr>
          <p:cNvCxnSpPr>
            <a:cxnSpLocks/>
            <a:stCxn id="15" idx="4"/>
            <a:endCxn id="19" idx="1"/>
          </p:cNvCxnSpPr>
          <p:nvPr/>
        </p:nvCxnSpPr>
        <p:spPr>
          <a:xfrm>
            <a:off x="6108960" y="50245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00CC5D8-8C63-41FE-8F89-9487AA5A784D}"/>
              </a:ext>
            </a:extLst>
          </p:cNvPr>
          <p:cNvSpPr/>
          <p:nvPr/>
        </p:nvSpPr>
        <p:spPr>
          <a:xfrm>
            <a:off x="5657899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93BBD-D60A-47B5-9F5B-B4D5806E27C7}"/>
              </a:ext>
            </a:extLst>
          </p:cNvPr>
          <p:cNvSpPr txBox="1"/>
          <p:nvPr/>
        </p:nvSpPr>
        <p:spPr>
          <a:xfrm>
            <a:off x="5894578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289EFA-58F6-4C24-9365-EB61C401D612}"/>
              </a:ext>
            </a:extLst>
          </p:cNvPr>
          <p:cNvSpPr/>
          <p:nvPr/>
        </p:nvSpPr>
        <p:spPr>
          <a:xfrm>
            <a:off x="4843859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F9532-4448-48EB-926A-B43720D87156}"/>
              </a:ext>
            </a:extLst>
          </p:cNvPr>
          <p:cNvSpPr txBox="1"/>
          <p:nvPr/>
        </p:nvSpPr>
        <p:spPr>
          <a:xfrm>
            <a:off x="5084765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8230A-71E4-4E0A-95DC-521D0739A80B}"/>
              </a:ext>
            </a:extLst>
          </p:cNvPr>
          <p:cNvSpPr/>
          <p:nvPr/>
        </p:nvSpPr>
        <p:spPr>
          <a:xfrm>
            <a:off x="6459197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6A452A-A132-4EE9-8450-9556ED69FF4D}"/>
              </a:ext>
            </a:extLst>
          </p:cNvPr>
          <p:cNvSpPr txBox="1"/>
          <p:nvPr/>
        </p:nvSpPr>
        <p:spPr>
          <a:xfrm>
            <a:off x="6700103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46AC5C-4DFD-4E00-97AF-3E918DBE233A}"/>
              </a:ext>
            </a:extLst>
          </p:cNvPr>
          <p:cNvCxnSpPr>
            <a:cxnSpLocks/>
            <a:stCxn id="29" idx="4"/>
            <a:endCxn id="31" idx="7"/>
          </p:cNvCxnSpPr>
          <p:nvPr/>
        </p:nvCxnSpPr>
        <p:spPr>
          <a:xfrm flipH="1">
            <a:off x="8464862" y="50245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C74BA9B-9E86-48A8-BC6B-B72758B64092}"/>
              </a:ext>
            </a:extLst>
          </p:cNvPr>
          <p:cNvSpPr/>
          <p:nvPr/>
        </p:nvSpPr>
        <p:spPr>
          <a:xfrm>
            <a:off x="8508894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69D3-5DFD-4658-8FCA-9A2B3BA33999}"/>
              </a:ext>
            </a:extLst>
          </p:cNvPr>
          <p:cNvSpPr txBox="1"/>
          <p:nvPr/>
        </p:nvSpPr>
        <p:spPr>
          <a:xfrm>
            <a:off x="8745573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8FDF5-763D-4597-9C56-923589F79DB0}"/>
              </a:ext>
            </a:extLst>
          </p:cNvPr>
          <p:cNvSpPr/>
          <p:nvPr/>
        </p:nvSpPr>
        <p:spPr>
          <a:xfrm>
            <a:off x="7694854" y="54042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A2941E-5103-4277-BD28-88B00F8A245B}"/>
              </a:ext>
            </a:extLst>
          </p:cNvPr>
          <p:cNvSpPr txBox="1"/>
          <p:nvPr/>
        </p:nvSpPr>
        <p:spPr>
          <a:xfrm>
            <a:off x="7935760" y="55629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9CE856-38B7-4C69-8D7A-0AACF643E8D5}"/>
              </a:ext>
            </a:extLst>
          </p:cNvPr>
          <p:cNvSpPr/>
          <p:nvPr/>
        </p:nvSpPr>
        <p:spPr>
          <a:xfrm>
            <a:off x="10643512" y="41224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C53C3-6D2C-4BFB-82BB-55B01D399084}"/>
              </a:ext>
            </a:extLst>
          </p:cNvPr>
          <p:cNvSpPr txBox="1"/>
          <p:nvPr/>
        </p:nvSpPr>
        <p:spPr>
          <a:xfrm>
            <a:off x="10880191" y="42811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873F4-8D8C-4E96-ACC1-0D56675D0554}"/>
              </a:ext>
            </a:extLst>
          </p:cNvPr>
          <p:cNvSpPr txBox="1"/>
          <p:nvPr/>
        </p:nvSpPr>
        <p:spPr>
          <a:xfrm>
            <a:off x="5448675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 Children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3874E5-A6D3-4A51-9CE6-1FECB563D437}"/>
              </a:ext>
            </a:extLst>
          </p:cNvPr>
          <p:cNvSpPr txBox="1"/>
          <p:nvPr/>
        </p:nvSpPr>
        <p:spPr>
          <a:xfrm>
            <a:off x="8308402" y="361064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 Children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9C055E-9F50-459C-A232-732F1F0ADB86}"/>
              </a:ext>
            </a:extLst>
          </p:cNvPr>
          <p:cNvSpPr txBox="1"/>
          <p:nvPr/>
        </p:nvSpPr>
        <p:spPr>
          <a:xfrm>
            <a:off x="10443020" y="3613218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Children</a:t>
            </a:r>
          </a:p>
        </p:txBody>
      </p:sp>
    </p:spTree>
    <p:extLst>
      <p:ext uri="{BB962C8B-B14F-4D97-AF65-F5344CB8AC3E}">
        <p14:creationId xmlns:p14="http://schemas.microsoft.com/office/powerpoint/2010/main" val="1219604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5195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496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D07514-CFBF-4DE5-8BFC-6060769BB59B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09554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3441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69384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907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13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4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602625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5159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/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</a:p>
          <a:p>
            <a:pPr marL="457200" lvl="1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935B6-75A4-41F6-A343-4EA56A3D3024}"/>
              </a:ext>
            </a:extLst>
          </p:cNvPr>
          <p:cNvSpPr txBox="1"/>
          <p:nvPr/>
        </p:nvSpPr>
        <p:spPr>
          <a:xfrm>
            <a:off x="7739032" y="941841"/>
            <a:ext cx="3220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 special case of the binary tree</a:t>
            </a:r>
            <a:r>
              <a:rPr lang="en-US" sz="2800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82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B8D8C76-DCDD-4125-8D31-B13A331B34C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B8F7AA-455C-4A05-9F4B-E5B06FF8FC6B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3671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247E97-D8EB-465F-AD5C-30E7FFFED567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82D54-D702-4B4D-A758-E2F1BE71B93A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31309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0504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8E1A4DD-2FC9-491F-A941-EC5D25BD4EB8}"/>
              </a:ext>
            </a:extLst>
          </p:cNvPr>
          <p:cNvSpPr/>
          <p:nvPr/>
        </p:nvSpPr>
        <p:spPr>
          <a:xfrm>
            <a:off x="9893326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08E9D7-9D0C-400D-8B69-B836AB093847}"/>
              </a:ext>
            </a:extLst>
          </p:cNvPr>
          <p:cNvSpPr txBox="1"/>
          <p:nvPr/>
        </p:nvSpPr>
        <p:spPr>
          <a:xfrm>
            <a:off x="9895368" y="272628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CAE8055-40C6-4D9E-9CB2-5C23F98C31D0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00B0E-5094-4338-92F8-322AE4BB1D18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157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5A0F35B-673B-4EC9-83C6-9EE0A3C4CAB4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AAE642-DE12-4FEA-BE24-78F1C09BD1C5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261008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8BD99-6CD0-4ECA-868A-ABC3206B74D0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9681809" y="5092362"/>
            <a:ext cx="539492" cy="61328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22D5F0-CABB-41B8-A308-3BA5668229D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DBAF65-8234-4C45-9F49-BAFB50275E9A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8954356" y="485946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8956398" y="4327239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BAAB87-65C4-41B8-937B-8BE7668D0D49}"/>
              </a:ext>
            </a:extLst>
          </p:cNvPr>
          <p:cNvSpPr txBox="1"/>
          <p:nvPr/>
        </p:nvSpPr>
        <p:spPr>
          <a:xfrm>
            <a:off x="8811457" y="551825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38737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64C8564-E9E3-47DD-8724-021F3D815155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8A1784-C65B-428A-AEDA-5C63B0F5269D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0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265748" y="14614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902811" y="274477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50104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7915FE-84FB-4E70-8282-6391438BBE0F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037189-156D-4166-A0F0-47B88F19F163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975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FF957CD-062D-476B-A4B7-947260EE1239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B4CEC-AF3B-4F50-BC8B-F9637D7F8331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0F91DF4-4220-400D-80C9-DB8C9B3EA27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D18DD-4BC6-49A3-891C-0D98B753F49E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855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0B3BAE-013E-41A4-897D-37D5F99D1ECD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9751634" y="4477613"/>
            <a:ext cx="403269" cy="530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827763-64D8-4BB0-A50A-9F3D70B6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Binary </a:t>
            </a:r>
            <a:r>
              <a:rPr lang="en-US" b="1" dirty="0">
                <a:solidFill>
                  <a:schemeClr val="accent6"/>
                </a:solidFill>
              </a:rPr>
              <a:t>Search</a:t>
            </a:r>
            <a:r>
              <a:rPr lang="en-US" b="1" dirty="0"/>
              <a:t>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F69B-DD9B-4CDE-8AEE-4243A770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8073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Rule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Each Node can have a maximum of two children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Pointers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0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1 Children</a:t>
            </a:r>
          </a:p>
          <a:p>
            <a:pPr lvl="2"/>
            <a:r>
              <a:rPr lang="en-US" b="1" dirty="0">
                <a:solidFill>
                  <a:srgbClr val="00FF00"/>
                </a:solidFill>
              </a:rPr>
              <a:t>2 Children 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must be more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node.left.cargo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less than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node.right.cargo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b="1" dirty="0"/>
              <a:t>3 &gt; 2</a:t>
            </a:r>
          </a:p>
          <a:p>
            <a:pPr lvl="2"/>
            <a:r>
              <a:rPr lang="en-US" b="1" dirty="0"/>
              <a:t>3 &lt; 7</a:t>
            </a:r>
            <a:endParaRPr lang="en-US" b="1" dirty="0">
              <a:solidFill>
                <a:srgbClr val="00FF00"/>
              </a:solidFill>
            </a:endParaRPr>
          </a:p>
          <a:p>
            <a:pPr lvl="1"/>
            <a:r>
              <a:rPr lang="en-US" dirty="0"/>
              <a:t>This rule must be true for the entire tree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2"/>
            <a:r>
              <a:rPr lang="en-US" dirty="0"/>
              <a:t>Everything to the right of 3 must be greater than 3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AD27F-0738-475A-B0C0-2DB9BCB3DB81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8858512" y="3195787"/>
            <a:ext cx="495093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C8BA69-C7D2-4980-A0EC-E30BCA5F8291}"/>
              </a:ext>
            </a:extLst>
          </p:cNvPr>
          <p:cNvCxnSpPr>
            <a:cxnSpLocks/>
            <a:stCxn id="24" idx="4"/>
            <a:endCxn id="33" idx="1"/>
          </p:cNvCxnSpPr>
          <p:nvPr/>
        </p:nvCxnSpPr>
        <p:spPr>
          <a:xfrm>
            <a:off x="9353605" y="3195787"/>
            <a:ext cx="482350" cy="5118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3937A5C-3074-4BE0-8BB7-7947A9515469}"/>
              </a:ext>
            </a:extLst>
          </p:cNvPr>
          <p:cNvSpPr/>
          <p:nvPr/>
        </p:nvSpPr>
        <p:spPr>
          <a:xfrm>
            <a:off x="8902544" y="2293666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F2D20-AC4C-406F-BC65-93A00DA257B9}"/>
              </a:ext>
            </a:extLst>
          </p:cNvPr>
          <p:cNvSpPr txBox="1"/>
          <p:nvPr/>
        </p:nvSpPr>
        <p:spPr>
          <a:xfrm>
            <a:off x="9139223" y="2452338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8CE005-1A88-4B6C-BC42-CE30267FB79D}"/>
              </a:ext>
            </a:extLst>
          </p:cNvPr>
          <p:cNvSpPr/>
          <p:nvPr/>
        </p:nvSpPr>
        <p:spPr>
          <a:xfrm>
            <a:off x="8088504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47119-3269-4F29-B2C9-923D07979169}"/>
              </a:ext>
            </a:extLst>
          </p:cNvPr>
          <p:cNvSpPr txBox="1"/>
          <p:nvPr/>
        </p:nvSpPr>
        <p:spPr>
          <a:xfrm>
            <a:off x="8329410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F545BC6-EEF2-4C5F-8D79-E798808BFF59}"/>
              </a:ext>
            </a:extLst>
          </p:cNvPr>
          <p:cNvSpPr/>
          <p:nvPr/>
        </p:nvSpPr>
        <p:spPr>
          <a:xfrm>
            <a:off x="9703842" y="3575492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E8CBFD-10F8-4B20-966B-5AC8D6CBBDBC}"/>
              </a:ext>
            </a:extLst>
          </p:cNvPr>
          <p:cNvSpPr txBox="1"/>
          <p:nvPr/>
        </p:nvSpPr>
        <p:spPr>
          <a:xfrm>
            <a:off x="9944748" y="3734164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pic>
        <p:nvPicPr>
          <p:cNvPr id="1026" name="Picture 2" descr="White Check In Green Circle transparent PNG - StickPNG">
            <a:extLst>
              <a:ext uri="{FF2B5EF4-FFF2-40B4-BE49-F238E27FC236}">
                <a16:creationId xmlns:a16="http://schemas.microsoft.com/office/drawing/2014/main" id="{FFECC05B-DBEB-4981-980B-DAE7731E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535" y="3707604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White Check In Green Circle transparent PNG - StickPNG">
            <a:extLst>
              <a:ext uri="{FF2B5EF4-FFF2-40B4-BE49-F238E27FC236}">
                <a16:creationId xmlns:a16="http://schemas.microsoft.com/office/drawing/2014/main" id="{1F5B3A79-C810-4A60-AD4B-A580B3E3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30" y="3707605"/>
            <a:ext cx="1147265" cy="83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16E89E-B191-4928-8533-D52C03546CDB}"/>
              </a:ext>
            </a:extLst>
          </p:cNvPr>
          <p:cNvSpPr/>
          <p:nvPr/>
        </p:nvSpPr>
        <p:spPr>
          <a:xfrm>
            <a:off x="9042627" y="4928673"/>
            <a:ext cx="902121" cy="90212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0DE3D-C75C-4307-B4F6-F853D85EE5BB}"/>
              </a:ext>
            </a:extLst>
          </p:cNvPr>
          <p:cNvSpPr txBox="1"/>
          <p:nvPr/>
        </p:nvSpPr>
        <p:spPr>
          <a:xfrm>
            <a:off x="9279306" y="5087345"/>
            <a:ext cx="420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2</a:t>
            </a:r>
          </a:p>
        </p:txBody>
      </p:sp>
      <p:pic>
        <p:nvPicPr>
          <p:cNvPr id="3074" name="Picture 2" descr="Download Free png HD X Mark Png , Png Download - Transparent Background Red  Cross ... - DLPNG.com">
            <a:extLst>
              <a:ext uri="{FF2B5EF4-FFF2-40B4-BE49-F238E27FC236}">
                <a16:creationId xmlns:a16="http://schemas.microsoft.com/office/drawing/2014/main" id="{9E689688-A240-4F5F-9CAE-B38E96F7A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358" y="5969722"/>
            <a:ext cx="686423" cy="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81C324-297D-4A98-B0FF-538DF7756AA3}"/>
              </a:ext>
            </a:extLst>
          </p:cNvPr>
          <p:cNvSpPr txBox="1"/>
          <p:nvPr/>
        </p:nvSpPr>
        <p:spPr>
          <a:xfrm>
            <a:off x="9034387" y="5989894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2 &lt; 3</a:t>
            </a:r>
          </a:p>
        </p:txBody>
      </p:sp>
    </p:spTree>
    <p:extLst>
      <p:ext uri="{BB962C8B-B14F-4D97-AF65-F5344CB8AC3E}">
        <p14:creationId xmlns:p14="http://schemas.microsoft.com/office/powerpoint/2010/main" val="4178671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F22C50-4EF7-4BA4-9353-F50A6175D0A0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56AB13-EEAC-4B07-9FEA-CD37EEDEA1ED}"/>
              </a:ext>
            </a:extLst>
          </p:cNvPr>
          <p:cNvSpPr txBox="1"/>
          <p:nvPr/>
        </p:nvSpPr>
        <p:spPr>
          <a:xfrm>
            <a:off x="46066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90644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7C1E52A8-211C-4857-82BC-9E19FFDB02F4}"/>
              </a:ext>
            </a:extLst>
          </p:cNvPr>
          <p:cNvSpPr/>
          <p:nvPr/>
        </p:nvSpPr>
        <p:spPr>
          <a:xfrm>
            <a:off x="10646220" y="475212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F16442-0B77-4B0B-A985-C08629A49829}"/>
              </a:ext>
            </a:extLst>
          </p:cNvPr>
          <p:cNvSpPr txBox="1"/>
          <p:nvPr/>
        </p:nvSpPr>
        <p:spPr>
          <a:xfrm>
            <a:off x="10648262" y="4219901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BA5EA1B-EDAF-40A4-9B2A-C33845D06D12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DEBC2-BCEA-485A-A103-BB326B7281B3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06675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stCxn id="63" idx="3"/>
            <a:endCxn id="66" idx="3"/>
          </p:cNvCxnSpPr>
          <p:nvPr/>
        </p:nvCxnSpPr>
        <p:spPr>
          <a:xfrm flipH="1">
            <a:off x="9984871" y="6414970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14AFB72-A539-470A-9909-0D8686A10B65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2AA3BE-3CC0-4D7D-A179-7F2C54E83EC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4043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922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169556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8F72E9-F4A0-4D44-AAF4-5DA91FC28E0B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9984871" y="6405963"/>
            <a:ext cx="598423" cy="1150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854AEB8-648D-4FB3-B5FF-EE08425EFF7A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E7D7A-BA42-4F9C-9A61-BA721CC38293}"/>
              </a:ext>
            </a:extLst>
          </p:cNvPr>
          <p:cNvSpPr txBox="1"/>
          <p:nvPr/>
        </p:nvSpPr>
        <p:spPr>
          <a:xfrm>
            <a:off x="4551767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9205723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9207765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7DCAD-20AC-4D3D-A469-D8588F209EDD}"/>
              </a:ext>
            </a:extLst>
          </p:cNvPr>
          <p:cNvSpPr txBox="1"/>
          <p:nvPr/>
        </p:nvSpPr>
        <p:spPr>
          <a:xfrm>
            <a:off x="9062824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833740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2C157EE-C1C3-4B5A-B0D9-4D9FFC09EAAC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AE166-327B-4AB9-A473-E8A39E7E39D7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310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3C0E0B1-30C9-4E84-9D26-8C3CDB0CA249}"/>
              </a:ext>
            </a:extLst>
          </p:cNvPr>
          <p:cNvSpPr/>
          <p:nvPr/>
        </p:nvSpPr>
        <p:spPr>
          <a:xfrm>
            <a:off x="9900769" y="3277002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4CC982-CB21-4E91-96BD-34094F25F6E3}"/>
              </a:ext>
            </a:extLst>
          </p:cNvPr>
          <p:cNvSpPr txBox="1"/>
          <p:nvPr/>
        </p:nvSpPr>
        <p:spPr>
          <a:xfrm>
            <a:off x="9688009" y="274477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631300" y="42145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04022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D4BC5C9-7392-4A66-9FF5-F3F618833785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E42AC7-0391-44FA-A538-47640DD4E0AC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322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1BAE40C-F1ED-44D8-8817-F7BB179638A8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C2C1D4-11C6-4E6E-9358-7AD55E58C528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073B0F7-EA28-4C4A-A37D-E0E12B787BDA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34640F-7DB6-49E2-B1AE-66B5F075879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3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7D0924-8AA5-4358-9228-7CAEDECB319C}"/>
              </a:ext>
            </a:extLst>
          </p:cNvPr>
          <p:cNvSpPr txBox="1"/>
          <p:nvPr/>
        </p:nvSpPr>
        <p:spPr>
          <a:xfrm>
            <a:off x="11286891" y="629021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00986C-F565-4AD1-BC3E-AF152DFECA82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34E703-414C-42B2-82D4-DA818265CA15}"/>
              </a:ext>
            </a:extLst>
          </p:cNvPr>
          <p:cNvSpPr txBox="1"/>
          <p:nvPr/>
        </p:nvSpPr>
        <p:spPr>
          <a:xfrm>
            <a:off x="460070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BC91FD5A-8AC9-4806-A22F-9912008932AB}"/>
              </a:ext>
            </a:extLst>
          </p:cNvPr>
          <p:cNvSpPr/>
          <p:nvPr/>
        </p:nvSpPr>
        <p:spPr>
          <a:xfrm>
            <a:off x="10629258" y="4746727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9F006-2EE2-4F2F-8F50-6A45A5E53736}"/>
              </a:ext>
            </a:extLst>
          </p:cNvPr>
          <p:cNvSpPr txBox="1"/>
          <p:nvPr/>
        </p:nvSpPr>
        <p:spPr>
          <a:xfrm>
            <a:off x="10416498" y="42145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7B0138-247E-496D-B7F8-58B464875BC1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11480007" y="6043540"/>
            <a:ext cx="183018" cy="3926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26D7D2-6E54-45C7-B7B3-A4391EF31E12}"/>
              </a:ext>
            </a:extLst>
          </p:cNvPr>
          <p:cNvSpPr txBox="1"/>
          <p:nvPr/>
        </p:nvSpPr>
        <p:spPr>
          <a:xfrm>
            <a:off x="11431832" y="510820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3CF83C6-8DD4-4864-83F3-13C32E48F375}"/>
              </a:ext>
            </a:extLst>
          </p:cNvPr>
          <p:cNvSpPr/>
          <p:nvPr/>
        </p:nvSpPr>
        <p:spPr>
          <a:xfrm>
            <a:off x="11429790" y="563142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0565AD1-0E0C-4FBA-B4F0-DC5F8E45588A}"/>
              </a:ext>
            </a:extLst>
          </p:cNvPr>
          <p:cNvSpPr/>
          <p:nvPr/>
        </p:nvSpPr>
        <p:spPr>
          <a:xfrm flipH="1">
            <a:off x="1662832" y="6475330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7AB012-F052-43B0-8D52-4A5B2BE65063}"/>
              </a:ext>
            </a:extLst>
          </p:cNvPr>
          <p:cNvSpPr txBox="1"/>
          <p:nvPr/>
        </p:nvSpPr>
        <p:spPr>
          <a:xfrm>
            <a:off x="2283797" y="6404825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240D2-D100-4136-92D4-EA56744A7FAD}"/>
              </a:ext>
            </a:extLst>
          </p:cNvPr>
          <p:cNvSpPr txBox="1"/>
          <p:nvPr/>
        </p:nvSpPr>
        <p:spPr>
          <a:xfrm>
            <a:off x="6970782" y="1024824"/>
            <a:ext cx="4401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Binary Search Tree</a:t>
            </a:r>
            <a:r>
              <a:rPr lang="en-US" sz="2800" b="1" dirty="0">
                <a:solidFill>
                  <a:schemeClr val="accent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28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Binary Search Tree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check out the BinarySearchTree class functionality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BinarySearchTree Class</a:t>
            </a:r>
          </a:p>
        </p:txBody>
      </p:sp>
    </p:spTree>
    <p:extLst>
      <p:ext uri="{BB962C8B-B14F-4D97-AF65-F5344CB8AC3E}">
        <p14:creationId xmlns:p14="http://schemas.microsoft.com/office/powerpoint/2010/main" val="284585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an invalid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300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6888863" y="674546"/>
            <a:ext cx="3797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an Invalid Tree</a:t>
            </a:r>
          </a:p>
        </p:txBody>
      </p:sp>
    </p:spTree>
    <p:extLst>
      <p:ext uri="{BB962C8B-B14F-4D97-AF65-F5344CB8AC3E}">
        <p14:creationId xmlns:p14="http://schemas.microsoft.com/office/powerpoint/2010/main" val="4159993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6004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555414" y="3643420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542167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Create stack list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0C37A-7D04-4483-821E-D101CD82180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E95103-9645-42F5-AB91-57A98E105D2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1021E-100F-4F49-9F43-75404BCF637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73217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604624" y="379090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220158" y="3695549"/>
            <a:ext cx="252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Initialize previous node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21420-4C6B-43E6-B2B1-E09B73A47FF0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0F7ED6-4E46-49C9-9475-405F06B929EA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40D83-71FD-493B-996E-61F9012C9458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3394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0B5AF-9633-4912-A2FD-8BA52562E212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439CF-5DF2-4508-B31F-AF8A843EB1DC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508835-26CA-4988-AA06-2A5EBB95281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93A86-10B1-4312-9A29-088DD0D121CE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0192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DF65E-A260-408E-84BD-059A6E30DE25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E04DB0F-284D-40EF-8ED1-8C36BC19CB49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D54D32-C825-451C-B923-898D310A157C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7BCDF1-3ADE-40E7-9E8B-3787C287447D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50122-2A79-447F-B2EE-D62626C1A1F8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C6910-894B-4D0E-A1CB-DB340940584D}"/>
              </a:ext>
            </a:extLst>
          </p:cNvPr>
          <p:cNvSpPr txBox="1"/>
          <p:nvPr/>
        </p:nvSpPr>
        <p:spPr>
          <a:xfrm>
            <a:off x="460068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412750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525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13930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ECDC93-4CBF-43CF-91CC-327088AB704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EAC1F-82A1-461F-8570-C61521AC3E9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974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9094133-56B1-48D3-A093-420A1E3C492D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1CF420-8FAA-43EF-916F-46FE4B835C7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44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16E0D-7CC4-4DAA-ADE9-579B78A0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62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Let</a:t>
            </a:r>
            <a:r>
              <a:rPr lang="en-US" b="1" dirty="0">
                <a:solidFill>
                  <a:schemeClr val="accent6"/>
                </a:solidFill>
              </a:rPr>
              <a:t>’</a:t>
            </a:r>
            <a:r>
              <a:rPr lang="en-US" b="1" dirty="0"/>
              <a:t>s try with a valid binary search tree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605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39547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397D2FC-BF28-48C4-9513-1C74B5636CBF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98D65A-E832-4139-8139-1D572A313444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584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273249D-C8B3-4ED1-ACD7-DB8E5A800825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9F771A-B9FB-4714-8E1A-DF9E6C7248AA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28248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BC4AB8D-085F-4860-85A2-7D109B779F80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0862-914B-4D54-98BB-0D35B8C35CFF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99657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06C46-3DE6-48AA-AB9A-65A6F802BC65}"/>
              </a:ext>
            </a:extLst>
          </p:cNvPr>
          <p:cNvCxnSpPr>
            <a:cxnSpLocks/>
            <a:stCxn id="59" idx="3"/>
            <a:endCxn id="45" idx="3"/>
          </p:cNvCxnSpPr>
          <p:nvPr/>
        </p:nvCxnSpPr>
        <p:spPr>
          <a:xfrm flipH="1">
            <a:off x="5844571" y="6414970"/>
            <a:ext cx="441296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5064888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5066930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658286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9F3051-98D5-4204-8787-A0C81DBCB5D9}"/>
              </a:ext>
            </a:extLst>
          </p:cNvPr>
          <p:cNvSpPr/>
          <p:nvPr/>
        </p:nvSpPr>
        <p:spPr>
          <a:xfrm>
            <a:off x="608601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FEEB0-3C7B-4D22-83B2-B3C719DA103E}"/>
              </a:ext>
            </a:extLst>
          </p:cNvPr>
          <p:cNvSpPr txBox="1"/>
          <p:nvPr/>
        </p:nvSpPr>
        <p:spPr>
          <a:xfrm>
            <a:off x="625653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50B3F-5B78-4BA9-BB32-CDF9624D8EA9}"/>
              </a:ext>
            </a:extLst>
          </p:cNvPr>
          <p:cNvSpPr txBox="1"/>
          <p:nvPr/>
        </p:nvSpPr>
        <p:spPr>
          <a:xfrm>
            <a:off x="4922524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687156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41473724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324541" y="419554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648012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782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CCB138-D7FD-490A-8792-9DCA9D9907C7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A6566-B50F-4010-B9B6-EAD46CF80A4A}"/>
              </a:ext>
            </a:extLst>
          </p:cNvPr>
          <p:cNvSpPr txBox="1"/>
          <p:nvPr/>
        </p:nvSpPr>
        <p:spPr>
          <a:xfrm>
            <a:off x="5526407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535A234-1174-43BD-9AF8-FA53A27E58C3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28E8E-81B3-483E-AF52-1D471E207EF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12966BF-5D09-4C3B-A411-7FF6996DC9D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0FA294-6CAE-46F7-9E24-30CC2C510267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C7327E-1F42-4A9E-A0A2-2F50321D6DEC}"/>
              </a:ext>
            </a:extLst>
          </p:cNvPr>
          <p:cNvCxnSpPr>
            <a:cxnSpLocks/>
            <a:stCxn id="59" idx="5"/>
            <a:endCxn id="45" idx="1"/>
          </p:cNvCxnSpPr>
          <p:nvPr/>
        </p:nvCxnSpPr>
        <p:spPr>
          <a:xfrm>
            <a:off x="7028728" y="6414970"/>
            <a:ext cx="253542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27C7386-DE3B-4356-84BD-4EFEBDF7F4AB}"/>
              </a:ext>
            </a:extLst>
          </p:cNvPr>
          <p:cNvSpPr/>
          <p:nvPr/>
        </p:nvSpPr>
        <p:spPr>
          <a:xfrm>
            <a:off x="7424634" y="5638386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205883-ACAC-4BD1-A04F-BB4D7762D55B}"/>
              </a:ext>
            </a:extLst>
          </p:cNvPr>
          <p:cNvSpPr txBox="1"/>
          <p:nvPr/>
        </p:nvSpPr>
        <p:spPr>
          <a:xfrm>
            <a:off x="7426676" y="508767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A91906-EAC9-4398-A20D-A47EA13CE969}"/>
              </a:ext>
            </a:extLst>
          </p:cNvPr>
          <p:cNvSpPr txBox="1"/>
          <p:nvPr/>
        </p:nvSpPr>
        <p:spPr>
          <a:xfrm>
            <a:off x="7282270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57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27A764A-7F27-4D45-A2E4-5E9FC316283A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B679FD-1A19-46B1-B8F9-975F81711EAA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0526618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36F6F240-A35C-4C5B-896A-57D6E81051E9}"/>
              </a:ext>
            </a:extLst>
          </p:cNvPr>
          <p:cNvSpPr/>
          <p:nvPr/>
        </p:nvSpPr>
        <p:spPr>
          <a:xfrm>
            <a:off x="6322499" y="4746260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A22EA5-F257-41A2-9FC8-16CE996B3D38}"/>
              </a:ext>
            </a:extLst>
          </p:cNvPr>
          <p:cNvSpPr txBox="1"/>
          <p:nvPr/>
        </p:nvSpPr>
        <p:spPr>
          <a:xfrm>
            <a:off x="6109739" y="41955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7076993" y="271835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4752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81611-FC9F-4BEA-978D-A4FD94DE17C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217BC-CD08-461C-8DAF-4C0E3B94B58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0F51B5-F47C-4372-A1B8-AA73962825BE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92AC7F-6640-4E24-B077-944120D16892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805DB-7534-4FF1-81E5-9A24DAC3EE6E}"/>
              </a:ext>
            </a:extLst>
          </p:cNvPr>
          <p:cNvCxnSpPr>
            <a:cxnSpLocks/>
            <a:stCxn id="11" idx="4"/>
            <a:endCxn id="15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3E17C82-2E02-46C2-A2CA-7F2F1DB8A010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C17D-947A-4CF2-9552-0F77BF673247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F01E73-F8AA-490A-9040-CE0717BDE49D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A21C51-5BC4-4436-8C88-DAFB991AAF5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2C7A79-76EA-4037-97C7-1283283C7CA3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8C046-ECFE-4486-8213-B7A970A6BB72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FF2FCF-8064-4BCF-AFF2-4348FF830737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F1DCA-3139-48FE-907B-C6200B8361C0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8A698-8090-4045-B5FD-9931FF2DF53F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60315-DDED-471D-B280-4EE686F2B525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EC9420-1EAA-4F95-AA33-A87076684C93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2F482-F1AB-4B03-A905-8A9EFD380B68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0AE89D7-1F06-4543-839D-61C0D7B02D5D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560C6E-7E4E-451F-83B6-318CED78D479}"/>
              </a:ext>
            </a:extLst>
          </p:cNvPr>
          <p:cNvSpPr txBox="1"/>
          <p:nvPr/>
        </p:nvSpPr>
        <p:spPr>
          <a:xfrm>
            <a:off x="7728742" y="1461438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90DD1-9E6B-4042-BEAB-6E0320534815}"/>
              </a:ext>
            </a:extLst>
          </p:cNvPr>
          <p:cNvSpPr txBox="1"/>
          <p:nvPr/>
        </p:nvSpPr>
        <p:spPr>
          <a:xfrm>
            <a:off x="7152109" y="67296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This is a Valid Tree</a:t>
            </a:r>
          </a:p>
        </p:txBody>
      </p:sp>
    </p:spTree>
    <p:extLst>
      <p:ext uri="{BB962C8B-B14F-4D97-AF65-F5344CB8AC3E}">
        <p14:creationId xmlns:p14="http://schemas.microsoft.com/office/powerpoint/2010/main" val="36139565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E308623-CE64-4A9F-B38A-1BF4A7794ECA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C60819-2EBF-407C-8C9F-FFB283153769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2985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57D964-935A-44F6-9C03-65E825641F4D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783C8B-E8DD-4F59-8548-6543D3EBA42E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56EA5CB-1BD2-4649-A047-B0C9B62BAABF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76702-D304-439F-A41F-8B6EB93E2B8B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414712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9019269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6B1B2-3A2D-4A4E-9AA9-BF0907B3EABF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9C4172-9661-46EE-8E79-C316F7585DAC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451B0-752A-47E7-8DE6-3F38954CD345}"/>
              </a:ext>
            </a:extLst>
          </p:cNvPr>
          <p:cNvSpPr txBox="1"/>
          <p:nvPr/>
        </p:nvSpPr>
        <p:spPr>
          <a:xfrm>
            <a:off x="513163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66EE4D-F2D3-4E1D-94BD-9DFDA8E79396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532B9B-078B-4C7F-970C-CC8D8176B45E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361517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17374" y="475622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19416" y="420550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2C4A0A7-3864-4993-B1FA-D0146F8A71C7}"/>
              </a:ext>
            </a:extLst>
          </p:cNvPr>
          <p:cNvSpPr/>
          <p:nvPr/>
        </p:nvSpPr>
        <p:spPr>
          <a:xfrm flipH="1">
            <a:off x="2553420" y="463927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66373-36E4-48BC-9EEF-2D5928A29066}"/>
              </a:ext>
            </a:extLst>
          </p:cNvPr>
          <p:cNvSpPr txBox="1"/>
          <p:nvPr/>
        </p:nvSpPr>
        <p:spPr>
          <a:xfrm>
            <a:off x="3168954" y="4543919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Add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172105-CC91-44CA-829F-97ABC981E19C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0034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9D14A33-487E-48AA-AFE6-3CFBBB41F5A0}"/>
              </a:ext>
            </a:extLst>
          </p:cNvPr>
          <p:cNvCxnSpPr>
            <a:cxnSpLocks/>
            <a:stCxn id="61" idx="3"/>
            <a:endCxn id="70" idx="3"/>
          </p:cNvCxnSpPr>
          <p:nvPr/>
        </p:nvCxnSpPr>
        <p:spPr>
          <a:xfrm flipH="1">
            <a:off x="7543593" y="6414970"/>
            <a:ext cx="223465" cy="1438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6764445" y="5669192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6766487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85135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DF41DB-74B1-41FE-ACC8-86DA9BBFBE72}"/>
              </a:ext>
            </a:extLst>
          </p:cNvPr>
          <p:cNvSpPr/>
          <p:nvPr/>
        </p:nvSpPr>
        <p:spPr>
          <a:xfrm>
            <a:off x="5355887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1DECA580-7ED3-4777-B52F-DB1143DBC3B6}"/>
              </a:ext>
            </a:extLst>
          </p:cNvPr>
          <p:cNvSpPr/>
          <p:nvPr/>
        </p:nvSpPr>
        <p:spPr>
          <a:xfrm flipH="1">
            <a:off x="2299375" y="4785543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2FABB9-BC28-441D-8E97-DD056A2AD67D}"/>
              </a:ext>
            </a:extLst>
          </p:cNvPr>
          <p:cNvSpPr txBox="1"/>
          <p:nvPr/>
        </p:nvSpPr>
        <p:spPr>
          <a:xfrm>
            <a:off x="2914909" y="4690189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629C24-77AA-4E9B-9596-D1B076C58208}"/>
              </a:ext>
            </a:extLst>
          </p:cNvPr>
          <p:cNvSpPr txBox="1"/>
          <p:nvPr/>
        </p:nvSpPr>
        <p:spPr>
          <a:xfrm>
            <a:off x="6621546" y="632798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DCA3C2-3657-4562-9B7E-3C1B5E2DCBFE}"/>
              </a:ext>
            </a:extLst>
          </p:cNvPr>
          <p:cNvSpPr txBox="1"/>
          <p:nvPr/>
        </p:nvSpPr>
        <p:spPr>
          <a:xfrm>
            <a:off x="5271484" y="1610374"/>
            <a:ext cx="72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30213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D05A874-4F41-4820-B417-57C826904EF4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A006CC-9C48-4D01-9DCB-835A6A481882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04321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B1540C19-ED34-4AF1-8BD7-416ACD9AC977}"/>
              </a:ext>
            </a:extLst>
          </p:cNvPr>
          <p:cNvSpPr/>
          <p:nvPr/>
        </p:nvSpPr>
        <p:spPr>
          <a:xfrm>
            <a:off x="7074951" y="326906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1482B0-012C-4704-9530-3E100B4FC561}"/>
              </a:ext>
            </a:extLst>
          </p:cNvPr>
          <p:cNvSpPr txBox="1"/>
          <p:nvPr/>
        </p:nvSpPr>
        <p:spPr>
          <a:xfrm>
            <a:off x="6862191" y="271835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822318" y="419832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441272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5FC9BA-DCD2-4D19-A5F9-D0C0FB5B717B}"/>
              </a:ext>
            </a:extLst>
          </p:cNvPr>
          <p:cNvSpPr/>
          <p:nvPr/>
        </p:nvSpPr>
        <p:spPr>
          <a:xfrm flipH="1">
            <a:off x="1781405" y="5971632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6893AB-506A-4BDF-88AF-A2DFF0F4F20F}"/>
              </a:ext>
            </a:extLst>
          </p:cNvPr>
          <p:cNvSpPr txBox="1"/>
          <p:nvPr/>
        </p:nvSpPr>
        <p:spPr>
          <a:xfrm>
            <a:off x="2390572" y="5865157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 err="1">
                <a:solidFill>
                  <a:srgbClr val="E00BE5"/>
                </a:solidFill>
              </a:rPr>
              <a:t>prev</a:t>
            </a:r>
            <a:r>
              <a:rPr lang="en-US" sz="1600" b="1" dirty="0">
                <a:solidFill>
                  <a:srgbClr val="FFFFFF"/>
                </a:solidFill>
              </a:rPr>
              <a:t> to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6387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86291F3-D93A-4F1D-B39E-1BDDDD7C2C2B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92C139-51F2-4052-AD88-DBE6CE5D4FA6}"/>
              </a:ext>
            </a:extLst>
          </p:cNvPr>
          <p:cNvSpPr txBox="1"/>
          <p:nvPr/>
        </p:nvSpPr>
        <p:spPr>
          <a:xfrm>
            <a:off x="4936744" y="537533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0901EB5-C183-4240-8645-45844AADECC1}"/>
              </a:ext>
            </a:extLst>
          </p:cNvPr>
          <p:cNvSpPr/>
          <p:nvPr/>
        </p:nvSpPr>
        <p:spPr>
          <a:xfrm flipH="1">
            <a:off x="2085432" y="6136407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A862F-F3FF-419E-8EA5-03D8765C04A8}"/>
              </a:ext>
            </a:extLst>
          </p:cNvPr>
          <p:cNvSpPr txBox="1"/>
          <p:nvPr/>
        </p:nvSpPr>
        <p:spPr>
          <a:xfrm>
            <a:off x="2694599" y="6041730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Move</a:t>
            </a:r>
            <a:r>
              <a:rPr lang="en-US" sz="1600" b="1" dirty="0">
                <a:solidFill>
                  <a:srgbClr val="00CC66"/>
                </a:solidFill>
              </a:rPr>
              <a:t> on </a:t>
            </a:r>
            <a:r>
              <a:rPr lang="en-US" sz="1600" b="1" dirty="0">
                <a:solidFill>
                  <a:srgbClr val="FFFFFF"/>
                </a:solidFill>
              </a:rPr>
              <a:t>to the right pointer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1873979" y="3450276"/>
            <a:ext cx="658378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50163C-C629-4B3D-9CAB-061B5838E705}"/>
              </a:ext>
            </a:extLst>
          </p:cNvPr>
          <p:cNvSpPr txBox="1"/>
          <p:nvPr/>
        </p:nvSpPr>
        <p:spPr>
          <a:xfrm>
            <a:off x="2538723" y="3360821"/>
            <a:ext cx="1749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on position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928334" y="5753103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40AA42A9-C012-4A19-817A-FF4B9464B188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BDAD8-4FC7-4F3F-BC72-670BC0EF51EE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0196106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5119839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48CF75-4685-45B7-8EB0-F9B649EED5B4}"/>
              </a:ext>
            </a:extLst>
          </p:cNvPr>
          <p:cNvSpPr/>
          <p:nvPr/>
        </p:nvSpPr>
        <p:spPr>
          <a:xfrm>
            <a:off x="4630271" y="1556960"/>
            <a:ext cx="568475" cy="5684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E7EFAC-068F-4F17-ABD3-3F316CB27AE7}"/>
              </a:ext>
            </a:extLst>
          </p:cNvPr>
          <p:cNvSpPr txBox="1"/>
          <p:nvPr/>
        </p:nvSpPr>
        <p:spPr>
          <a:xfrm>
            <a:off x="4800791" y="1548809"/>
            <a:ext cx="2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01F7E4-24B4-4970-AA8E-F889B87E4C73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8509919" y="6414970"/>
            <a:ext cx="592786" cy="979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1C9EB20-2391-4D01-B4AC-09D5814F0FE6}"/>
              </a:ext>
            </a:extLst>
          </p:cNvPr>
          <p:cNvSpPr/>
          <p:nvPr/>
        </p:nvSpPr>
        <p:spPr>
          <a:xfrm>
            <a:off x="9271683" y="5650703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81D664-1A0D-47EC-8C4B-E851237A3379}"/>
              </a:ext>
            </a:extLst>
          </p:cNvPr>
          <p:cNvSpPr txBox="1"/>
          <p:nvPr/>
        </p:nvSpPr>
        <p:spPr>
          <a:xfrm>
            <a:off x="9273725" y="511847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841E9A-975D-464D-A19A-24674AD6C05A}"/>
              </a:ext>
            </a:extLst>
          </p:cNvPr>
          <p:cNvSpPr txBox="1"/>
          <p:nvPr/>
        </p:nvSpPr>
        <p:spPr>
          <a:xfrm>
            <a:off x="9128784" y="630949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45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A3F2843-0D97-4233-8C6E-71A3ACDE39A0}"/>
              </a:ext>
            </a:extLst>
          </p:cNvPr>
          <p:cNvSpPr/>
          <p:nvPr/>
        </p:nvSpPr>
        <p:spPr>
          <a:xfrm flipH="1">
            <a:off x="2274194" y="5139581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E9B42E-2B80-4E83-A4D3-219278FBB0D5}"/>
              </a:ext>
            </a:extLst>
          </p:cNvPr>
          <p:cNvSpPr txBox="1"/>
          <p:nvPr/>
        </p:nvSpPr>
        <p:spPr>
          <a:xfrm>
            <a:off x="2883826" y="4802356"/>
            <a:ext cx="215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Set </a:t>
            </a:r>
            <a:r>
              <a:rPr lang="en-US" sz="1600" b="1" dirty="0">
                <a:solidFill>
                  <a:srgbClr val="00CC66"/>
                </a:solidFill>
              </a:rPr>
              <a:t>on</a:t>
            </a:r>
            <a:r>
              <a:rPr lang="en-US" sz="1600" b="1" dirty="0">
                <a:solidFill>
                  <a:srgbClr val="FFFFFF"/>
                </a:solidFill>
              </a:rPr>
              <a:t> to left node in stack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69042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525369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181A9C2-4F9A-4969-8D15-DDB25AF32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7575"/>
            <a:ext cx="474308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BinarySearchTree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"""A Node class used by a binary search tree class."""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root=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Create an empty binary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 = 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print_tree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 ...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7A7A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(self) -&gt;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NoneType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Checks if self.root is a valid binary search tree.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74E35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.root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stack = []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None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EAE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(stack) 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3FF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stack.append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(on)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on.left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on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is not None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on.cargo &lt;=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prev.cargo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on.right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4CFF00"/>
                </a:solidFill>
                <a:effectLst/>
                <a:latin typeface="Consolas" panose="020B0609020204030204" pitchFamily="49" charset="0"/>
              </a:rPr>
              <a:t>return True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31CF18B-692C-4D12-97AC-F3A6B5D6918A}"/>
              </a:ext>
            </a:extLst>
          </p:cNvPr>
          <p:cNvSpPr/>
          <p:nvPr/>
        </p:nvSpPr>
        <p:spPr>
          <a:xfrm flipH="1">
            <a:off x="2679475" y="4465458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CDAC52-00C5-4373-A2A5-C74F25E334BB}"/>
              </a:ext>
            </a:extLst>
          </p:cNvPr>
          <p:cNvCxnSpPr>
            <a:cxnSpLocks/>
            <a:stCxn id="55" idx="4"/>
            <a:endCxn id="59" idx="0"/>
          </p:cNvCxnSpPr>
          <p:nvPr/>
        </p:nvCxnSpPr>
        <p:spPr>
          <a:xfrm flipH="1">
            <a:off x="6657298" y="5092362"/>
            <a:ext cx="749566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48FA9D-5425-4334-B47E-F145400DBBD9}"/>
              </a:ext>
            </a:extLst>
          </p:cNvPr>
          <p:cNvCxnSpPr>
            <a:cxnSpLocks/>
            <a:stCxn id="55" idx="4"/>
            <a:endCxn id="61" idx="0"/>
          </p:cNvCxnSpPr>
          <p:nvPr/>
        </p:nvCxnSpPr>
        <p:spPr>
          <a:xfrm>
            <a:off x="7406864" y="5092362"/>
            <a:ext cx="731625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5A406C-AB33-43A0-9B64-3CFD27C24498}"/>
              </a:ext>
            </a:extLst>
          </p:cNvPr>
          <p:cNvCxnSpPr>
            <a:cxnSpLocks/>
            <a:stCxn id="57" idx="4"/>
            <a:endCxn id="63" idx="0"/>
          </p:cNvCxnSpPr>
          <p:nvPr/>
        </p:nvCxnSpPr>
        <p:spPr>
          <a:xfrm>
            <a:off x="10221301" y="5092362"/>
            <a:ext cx="733424" cy="42589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FE3759-9159-4E88-92C8-093772346100}"/>
              </a:ext>
            </a:extLst>
          </p:cNvPr>
          <p:cNvCxnSpPr>
            <a:cxnSpLocks/>
            <a:stCxn id="53" idx="4"/>
            <a:endCxn id="55" idx="7"/>
          </p:cNvCxnSpPr>
          <p:nvPr/>
        </p:nvCxnSpPr>
        <p:spPr>
          <a:xfrm flipH="1">
            <a:off x="7778294" y="3835945"/>
            <a:ext cx="1014847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1BEDF2-6B07-4143-885F-C10B76A320EE}"/>
              </a:ext>
            </a:extLst>
          </p:cNvPr>
          <p:cNvCxnSpPr>
            <a:cxnSpLocks/>
            <a:stCxn id="53" idx="4"/>
            <a:endCxn id="57" idx="1"/>
          </p:cNvCxnSpPr>
          <p:nvPr/>
        </p:nvCxnSpPr>
        <p:spPr>
          <a:xfrm>
            <a:off x="8793141" y="3835945"/>
            <a:ext cx="1056729" cy="3597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4F36D5C-51EF-4009-AC6D-9A8CC2A0C2E6}"/>
              </a:ext>
            </a:extLst>
          </p:cNvPr>
          <p:cNvSpPr/>
          <p:nvPr/>
        </p:nvSpPr>
        <p:spPr>
          <a:xfrm>
            <a:off x="8267858" y="2785380"/>
            <a:ext cx="1050565" cy="1050565"/>
          </a:xfrm>
          <a:prstGeom prst="ellipse">
            <a:avLst/>
          </a:prstGeom>
          <a:noFill/>
          <a:ln w="76200">
            <a:solidFill>
              <a:srgbClr val="00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3CE75C-9D68-4D91-A4CB-04008ED8413B}"/>
              </a:ext>
            </a:extLst>
          </p:cNvPr>
          <p:cNvSpPr txBox="1"/>
          <p:nvPr/>
        </p:nvSpPr>
        <p:spPr>
          <a:xfrm>
            <a:off x="8582986" y="2986887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E1AEF1-32F9-40E4-ACF3-88BE96AC344B}"/>
              </a:ext>
            </a:extLst>
          </p:cNvPr>
          <p:cNvSpPr/>
          <p:nvPr/>
        </p:nvSpPr>
        <p:spPr>
          <a:xfrm>
            <a:off x="6881581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6022F-8940-44B2-AF31-80BE1B4215F9}"/>
              </a:ext>
            </a:extLst>
          </p:cNvPr>
          <p:cNvSpPr txBox="1"/>
          <p:nvPr/>
        </p:nvSpPr>
        <p:spPr>
          <a:xfrm>
            <a:off x="7196709" y="427469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AEFA37-A5D5-4185-B380-110D03FCBB5A}"/>
              </a:ext>
            </a:extLst>
          </p:cNvPr>
          <p:cNvSpPr/>
          <p:nvPr/>
        </p:nvSpPr>
        <p:spPr>
          <a:xfrm>
            <a:off x="9696018" y="404179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8C1E7C-7ADA-498A-BA67-CE8B8EE02C50}"/>
              </a:ext>
            </a:extLst>
          </p:cNvPr>
          <p:cNvSpPr txBox="1"/>
          <p:nvPr/>
        </p:nvSpPr>
        <p:spPr>
          <a:xfrm>
            <a:off x="9893326" y="427664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99C12-C05A-4A54-80DB-0C49960AA978}"/>
              </a:ext>
            </a:extLst>
          </p:cNvPr>
          <p:cNvSpPr txBox="1"/>
          <p:nvPr/>
        </p:nvSpPr>
        <p:spPr>
          <a:xfrm>
            <a:off x="6447143" y="5751151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6F837A-5D15-49BA-99FD-EDAA7E32A88F}"/>
              </a:ext>
            </a:extLst>
          </p:cNvPr>
          <p:cNvSpPr txBox="1"/>
          <p:nvPr/>
        </p:nvSpPr>
        <p:spPr>
          <a:xfrm>
            <a:off x="7810514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57740BD-9239-4419-B8F5-FC056FA9DB90}"/>
              </a:ext>
            </a:extLst>
          </p:cNvPr>
          <p:cNvSpPr/>
          <p:nvPr/>
        </p:nvSpPr>
        <p:spPr>
          <a:xfrm>
            <a:off x="10429442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00A06F-6C2F-4F39-8402-703A65C470D1}"/>
              </a:ext>
            </a:extLst>
          </p:cNvPr>
          <p:cNvSpPr txBox="1"/>
          <p:nvPr/>
        </p:nvSpPr>
        <p:spPr>
          <a:xfrm>
            <a:off x="10626750" y="5753103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D59F92-1146-4A95-BCA1-1835E940E66B}"/>
              </a:ext>
            </a:extLst>
          </p:cNvPr>
          <p:cNvSpPr txBox="1"/>
          <p:nvPr/>
        </p:nvSpPr>
        <p:spPr>
          <a:xfrm>
            <a:off x="2979880" y="437149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CA7C12-31D4-421C-AC76-0CF39388CF50}"/>
              </a:ext>
            </a:extLst>
          </p:cNvPr>
          <p:cNvSpPr/>
          <p:nvPr/>
        </p:nvSpPr>
        <p:spPr>
          <a:xfrm flipH="1">
            <a:off x="3756898" y="41291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8B5AC-C818-4E57-8E1A-AFF356EF7D5A}"/>
              </a:ext>
            </a:extLst>
          </p:cNvPr>
          <p:cNvSpPr txBox="1"/>
          <p:nvPr/>
        </p:nvSpPr>
        <p:spPr>
          <a:xfrm>
            <a:off x="4054582" y="40352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53A5993-4114-48D1-B037-DF15CBACCC96}"/>
              </a:ext>
            </a:extLst>
          </p:cNvPr>
          <p:cNvSpPr/>
          <p:nvPr/>
        </p:nvSpPr>
        <p:spPr>
          <a:xfrm>
            <a:off x="6132015" y="5518257"/>
            <a:ext cx="1050565" cy="105056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F55BE7F-6311-435C-8E5B-6C120FD9CE90}"/>
              </a:ext>
            </a:extLst>
          </p:cNvPr>
          <p:cNvSpPr/>
          <p:nvPr/>
        </p:nvSpPr>
        <p:spPr>
          <a:xfrm>
            <a:off x="7820276" y="4749038"/>
            <a:ext cx="629265" cy="689597"/>
          </a:xfrm>
          <a:prstGeom prst="down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3007F2-6809-49B5-AFB9-0E96494D0F5D}"/>
              </a:ext>
            </a:extLst>
          </p:cNvPr>
          <p:cNvSpPr txBox="1"/>
          <p:nvPr/>
        </p:nvSpPr>
        <p:spPr>
          <a:xfrm>
            <a:off x="7607516" y="41983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B16D8-A4CF-42CD-905B-582C72540934}"/>
              </a:ext>
            </a:extLst>
          </p:cNvPr>
          <p:cNvSpPr txBox="1"/>
          <p:nvPr/>
        </p:nvSpPr>
        <p:spPr>
          <a:xfrm>
            <a:off x="3169702" y="1604549"/>
            <a:ext cx="125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stack 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10CAE-B971-4DD0-B850-727A59E32596}"/>
              </a:ext>
            </a:extLst>
          </p:cNvPr>
          <p:cNvSpPr txBox="1"/>
          <p:nvPr/>
        </p:nvSpPr>
        <p:spPr>
          <a:xfrm>
            <a:off x="4190214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[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3E86D7-2DB1-4DDB-BD46-C589ECE51331}"/>
              </a:ext>
            </a:extLst>
          </p:cNvPr>
          <p:cNvSpPr txBox="1"/>
          <p:nvPr/>
        </p:nvSpPr>
        <p:spPr>
          <a:xfrm>
            <a:off x="4600701" y="1154959"/>
            <a:ext cx="526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00FF00"/>
                </a:solidFill>
              </a:rPr>
              <a:t>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AE33DA-753F-4906-9CEE-2047D23475F4}"/>
              </a:ext>
            </a:extLst>
          </p:cNvPr>
          <p:cNvSpPr/>
          <p:nvPr/>
        </p:nvSpPr>
        <p:spPr>
          <a:xfrm>
            <a:off x="7613206" y="5518257"/>
            <a:ext cx="1050565" cy="1050565"/>
          </a:xfrm>
          <a:prstGeom prst="ellipse">
            <a:avLst/>
          </a:prstGeom>
          <a:noFill/>
          <a:ln w="762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00BE5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A12DE9B-E35E-4CA7-B733-CD20DE230449}"/>
              </a:ext>
            </a:extLst>
          </p:cNvPr>
          <p:cNvSpPr/>
          <p:nvPr/>
        </p:nvSpPr>
        <p:spPr>
          <a:xfrm>
            <a:off x="8478508" y="2012154"/>
            <a:ext cx="629265" cy="689597"/>
          </a:xfrm>
          <a:prstGeom prst="downArrow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B410A4-6D42-44BB-AED4-273F0DFA9095}"/>
              </a:ext>
            </a:extLst>
          </p:cNvPr>
          <p:cNvSpPr txBox="1"/>
          <p:nvPr/>
        </p:nvSpPr>
        <p:spPr>
          <a:xfrm>
            <a:off x="8480550" y="146143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CC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907FED2-5CDC-4C07-BBBC-96C288F76A7A}"/>
              </a:ext>
            </a:extLst>
          </p:cNvPr>
          <p:cNvSpPr/>
          <p:nvPr/>
        </p:nvSpPr>
        <p:spPr>
          <a:xfrm flipH="1">
            <a:off x="4636339" y="5469295"/>
            <a:ext cx="300405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640581-74F2-4FC0-B270-BBAC77F4F66E}"/>
              </a:ext>
            </a:extLst>
          </p:cNvPr>
          <p:cNvSpPr txBox="1"/>
          <p:nvPr/>
        </p:nvSpPr>
        <p:spPr>
          <a:xfrm>
            <a:off x="4936744" y="537533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CB48A81-1366-4F50-9BA1-14C9FBCCABFB}"/>
              </a:ext>
            </a:extLst>
          </p:cNvPr>
          <p:cNvSpPr/>
          <p:nvPr/>
        </p:nvSpPr>
        <p:spPr>
          <a:xfrm flipH="1">
            <a:off x="2289794" y="5646815"/>
            <a:ext cx="609167" cy="181408"/>
          </a:xfrm>
          <a:prstGeom prst="rightArrow">
            <a:avLst>
              <a:gd name="adj1" fmla="val 65686"/>
              <a:gd name="adj2" fmla="val 81372"/>
            </a:avLst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AF86C-753B-47F5-BF99-C1E9D29AFA5F}"/>
              </a:ext>
            </a:extLst>
          </p:cNvPr>
          <p:cNvSpPr txBox="1"/>
          <p:nvPr/>
        </p:nvSpPr>
        <p:spPr>
          <a:xfrm>
            <a:off x="2898961" y="5552138"/>
            <a:ext cx="215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Return False</a:t>
            </a:r>
            <a:r>
              <a:rPr lang="en-US" sz="16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4788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search trees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50902</TotalTime>
  <Words>19811</Words>
  <Application>Microsoft Office PowerPoint</Application>
  <PresentationFormat>Widescreen</PresentationFormat>
  <Paragraphs>1372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Consolas</vt:lpstr>
      <vt:lpstr>Courier New</vt:lpstr>
      <vt:lpstr>Segoe UI</vt:lpstr>
      <vt:lpstr>Wingdings</vt:lpstr>
      <vt:lpstr>APS106_PPTX_Theme</vt:lpstr>
      <vt:lpstr>binary search trees.</vt:lpstr>
      <vt:lpstr>This Week’s Content</vt:lpstr>
      <vt:lpstr>Binary Trees</vt:lpstr>
      <vt:lpstr>Binary Search Trees</vt:lpstr>
      <vt:lpstr>Binary Search Trees</vt:lpstr>
      <vt:lpstr>The Binary Search Tree Class</vt:lpstr>
      <vt:lpstr>Let’s try with a 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try with an invalid binary search tree.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275</cp:revision>
  <dcterms:created xsi:type="dcterms:W3CDTF">2021-11-03T00:49:37Z</dcterms:created>
  <dcterms:modified xsi:type="dcterms:W3CDTF">2022-04-01T21:03:11Z</dcterms:modified>
</cp:coreProperties>
</file>