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34" r:id="rId20"/>
    <p:sldId id="337" r:id="rId21"/>
    <p:sldId id="338" r:id="rId22"/>
    <p:sldId id="340" r:id="rId23"/>
    <p:sldId id="339" r:id="rId24"/>
    <p:sldId id="341" r:id="rId25"/>
    <p:sldId id="342" r:id="rId26"/>
    <p:sldId id="343" r:id="rId27"/>
    <p:sldId id="266" r:id="rId28"/>
    <p:sldId id="344" r:id="rId29"/>
    <p:sldId id="324" r:id="rId30"/>
    <p:sldId id="3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D6AD"/>
                </a:solidFill>
              </a:rPr>
              <a:t>1character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9.3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9.4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pPr lvl="1"/>
            <a:r>
              <a:rPr lang="en-US" dirty="0"/>
              <a:t>Reading: 9.5 – 9.9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Wordle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Firstly,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loops, and vice-versa.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Problem: You have had your DNA sequenced and each of your chromosomes is represented by a string of nucleotides: adenine (A), thymine (T), guanine (G), and cytosine (C).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to return the unique separators in a string numeric codes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21123</TotalTime>
  <Words>1385</Words>
  <Application>Microsoft Office PowerPoint</Application>
  <PresentationFormat>Widescreen</PresentationFormat>
  <Paragraphs>325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Courier New</vt:lpstr>
      <vt:lpstr>Segoe UI</vt:lpstr>
      <vt:lpstr>Wingdings</vt:lpstr>
      <vt:lpstr>APS106_PPTX_Theme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112</cp:revision>
  <dcterms:created xsi:type="dcterms:W3CDTF">2021-11-03T00:49:37Z</dcterms:created>
  <dcterms:modified xsi:type="dcterms:W3CDTF">2022-02-15T02:52:52Z</dcterms:modified>
</cp:coreProperties>
</file>