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91" r:id="rId12"/>
    <p:sldId id="292" r:id="rId13"/>
    <p:sldId id="274" r:id="rId14"/>
    <p:sldId id="297" r:id="rId15"/>
    <p:sldId id="293" r:id="rId16"/>
    <p:sldId id="298" r:id="rId17"/>
    <p:sldId id="294" r:id="rId18"/>
    <p:sldId id="299" r:id="rId19"/>
    <p:sldId id="279" r:id="rId20"/>
    <p:sldId id="296" r:id="rId21"/>
    <p:sldId id="295" r:id="rId22"/>
    <p:sldId id="289" r:id="rId23"/>
    <p:sldId id="290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ella Respir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3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7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56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3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847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5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6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56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4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5" Type="http://schemas.openxmlformats.org/officeDocument/2006/relationships/slide" Target="slide19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APS106 Midterm R</a:t>
            </a:r>
            <a:r>
              <a:rPr lang="en-CA" dirty="0"/>
              <a:t>e</a:t>
            </a:r>
            <a:r>
              <a:rPr lang="en" dirty="0"/>
              <a:t>view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F3ED9-0383-D65C-528C-0C0F7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2CD07-2E53-712A-E4C8-3326D2714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F55A6-432E-6103-5FC8-0C36ADED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A117E0B-3E01-FA4F-51DD-A59EF8C7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59985"/>
            <a:ext cx="6415548" cy="21880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F743-9C85-B3EA-6B11-A4993E9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DC4593-587C-9C7C-D5AE-82DE902F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5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520093BC-FF89-8184-71F8-4918B0C12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1633259" y="1847132"/>
            <a:ext cx="5890481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2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2B49-CE97-4994-ADF2-9829268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28E4D-60C7-F846-0D3B-48264B81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8D8FDB-8127-41E7-FE01-54D9C86A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16B3AA4-5573-AAB0-F4FA-04BDE31F5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409274" y="1084625"/>
            <a:ext cx="4625700" cy="3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7BD3EE9-B9AC-3DEE-29E7-CA89589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6"/>
          <a:stretch/>
        </p:blipFill>
        <p:spPr>
          <a:xfrm>
            <a:off x="2360141" y="1084625"/>
            <a:ext cx="4724933" cy="31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program runs and, during running is asked to divide by zero. The program crashes. What type of error is this?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output be from the following code?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0893-9A13-E07F-FD51-AE1A12007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7"/>
          <a:stretch/>
        </p:blipFill>
        <p:spPr>
          <a:xfrm>
            <a:off x="3859262" y="2701649"/>
            <a:ext cx="1157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1859F-4051-6AE1-C365-CFFC9C3C3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956582" y="1079329"/>
            <a:ext cx="5230835" cy="2938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68EFC-441C-C9B7-0198-FDEFBE33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2" y="1332730"/>
            <a:ext cx="4790914" cy="1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18984" y="966325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STATES OF MATTER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AND OR NOT to AND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GET FUNC-Y WITH IT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ERR-ING ON THE SIDE OF CAUTION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0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1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2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3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14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5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" action="ppaction://noaction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" action="ppaction://noaction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4" grpId="0"/>
      <p:bldP spid="255" grpId="0"/>
      <p:bldP spid="258" grpId="0"/>
      <p:bldP spid="259" grpId="0"/>
      <p:bldP spid="260" grpId="0"/>
      <p:bldP spid="263" grpId="0"/>
      <p:bldP spid="264" grpId="0"/>
      <p:bldP spid="2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25C7F-43A8-4AC7-90FE-8498F4276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" t="20936" r="64785" b="6988"/>
          <a:stretch/>
        </p:blipFill>
        <p:spPr>
          <a:xfrm>
            <a:off x="3248809" y="1691960"/>
            <a:ext cx="2850777" cy="2482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B8EA-0483-CC71-1820-88B61F26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4" t="26472" b="7853"/>
          <a:stretch/>
        </p:blipFill>
        <p:spPr>
          <a:xfrm>
            <a:off x="1162259" y="1972142"/>
            <a:ext cx="6832482" cy="1381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describe the function call with syntax that would product this output using a print() statement:</a:t>
            </a:r>
            <a:br>
              <a:rPr lang="en" dirty="0"/>
            </a:b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DD25A-272E-37D2-CC5F-E13C52346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1868448" y="3281257"/>
            <a:ext cx="5960097" cy="729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values of var 1 and var 2 after the following code segment is executed and the while loop finishes?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4486E-CA02-3E6A-5E2C-BD4E72CA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820396"/>
            <a:ext cx="3437854" cy="1399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1EE74-E2A4-288D-4D60-6F13EC2F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9258" r="2629" b="16222"/>
          <a:stretch/>
        </p:blipFill>
        <p:spPr>
          <a:xfrm>
            <a:off x="828339" y="2355925"/>
            <a:ext cx="7465807" cy="666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23550" y="1379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65F9-9194-FD28-3065-E707BB630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68640" y="2436750"/>
            <a:ext cx="7391619" cy="1488554"/>
          </a:xfrm>
          <a:prstGeom prst="rect">
            <a:avLst/>
          </a:prstGeom>
        </p:spPr>
      </p:pic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TIME TO COMPARE AND GET LOOPY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522</Words>
  <Application>Microsoft Office PowerPoint</Application>
  <PresentationFormat>On-screen Show (16:9)</PresentationFormat>
  <Paragraphs>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Bebas Neue</vt:lpstr>
      <vt:lpstr>Della Respira</vt:lpstr>
      <vt:lpstr>Calibri</vt:lpstr>
      <vt:lpstr>Arial</vt:lpstr>
      <vt:lpstr>Jeoparty template</vt:lpstr>
      <vt:lpstr>APS106 Midterm Review</vt:lpstr>
      <vt:lpstr>Rules of the GAME</vt:lpstr>
      <vt:lpstr>Panel</vt:lpstr>
      <vt:lpstr>PowerPoint Presentation</vt:lpstr>
      <vt:lpstr>What is the output?</vt:lpstr>
      <vt:lpstr>Verbally describe the function call with syntax that would product this output using a print() statement: </vt:lpstr>
      <vt:lpstr>What are the values of var 1 and var 2 after the following code segment is executed and the while loop finishes?</vt:lpstr>
      <vt:lpstr>What is the output of the code?</vt:lpstr>
      <vt:lpstr>Verbally explain what happens in the following piece of code:</vt:lpstr>
      <vt:lpstr>What is the output?</vt:lpstr>
      <vt:lpstr>What is the output?</vt:lpstr>
      <vt:lpstr>Which of the following evaluates to True when a is equal to b or when a is equal to 5?</vt:lpstr>
      <vt:lpstr>What is the output?</vt:lpstr>
      <vt:lpstr>PowerPoint Presentation</vt:lpstr>
      <vt:lpstr>What is the output?</vt:lpstr>
      <vt:lpstr>PowerPoint Presentation</vt:lpstr>
      <vt:lpstr>PowerPoint Presentation</vt:lpstr>
      <vt:lpstr>PowerPoint Presentation</vt:lpstr>
      <vt:lpstr>A program runs and, during running is asked to divide by zero. The program crashes. What type of error is this?</vt:lpstr>
      <vt:lpstr>What will the output be from the following code?</vt:lpstr>
      <vt:lpstr>PowerPoint Presentation</vt:lpstr>
      <vt:lpstr>PowerPoint Presentation</vt:lpstr>
      <vt:lpstr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Joseph Sebastian</cp:lastModifiedBy>
  <cp:revision>20</cp:revision>
  <dcterms:modified xsi:type="dcterms:W3CDTF">2023-02-03T15:54:48Z</dcterms:modified>
</cp:coreProperties>
</file>