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1" r:id="rId4"/>
    <p:sldId id="326" r:id="rId5"/>
    <p:sldId id="384" r:id="rId6"/>
    <p:sldId id="325" r:id="rId7"/>
    <p:sldId id="328" r:id="rId8"/>
    <p:sldId id="333" r:id="rId9"/>
    <p:sldId id="266" r:id="rId10"/>
    <p:sldId id="341" r:id="rId11"/>
    <p:sldId id="267" r:id="rId12"/>
    <p:sldId id="335" r:id="rId13"/>
    <p:sldId id="336" r:id="rId14"/>
    <p:sldId id="339" r:id="rId15"/>
    <p:sldId id="337" r:id="rId16"/>
    <p:sldId id="340" r:id="rId17"/>
    <p:sldId id="338" r:id="rId18"/>
    <p:sldId id="334" r:id="rId19"/>
    <p:sldId id="324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function review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loops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</a:p>
          <a:p>
            <a:pPr lvl="1"/>
            <a:r>
              <a:rPr lang="en-US" b="1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26718</TotalTime>
  <Words>741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While Loops</vt:lpstr>
      <vt:lpstr>While Loops</vt:lpstr>
      <vt:lpstr>PowerPoint Presentation</vt:lpstr>
      <vt:lpstr>Refresher</vt:lpstr>
      <vt:lpstr>Refresher</vt:lpstr>
      <vt:lpstr>Turtles and while loops</vt:lpstr>
      <vt:lpstr>Breakout Session 1</vt:lpstr>
      <vt:lpstr>Random Module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105</cp:revision>
  <dcterms:created xsi:type="dcterms:W3CDTF">2021-11-03T00:49:37Z</dcterms:created>
  <dcterms:modified xsi:type="dcterms:W3CDTF">2023-01-31T20:59:06Z</dcterms:modified>
</cp:coreProperties>
</file>