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303" r:id="rId10"/>
    <p:sldId id="264" r:id="rId11"/>
    <p:sldId id="304" r:id="rId12"/>
    <p:sldId id="265" r:id="rId13"/>
    <p:sldId id="305" r:id="rId14"/>
    <p:sldId id="266" r:id="rId15"/>
    <p:sldId id="306" r:id="rId16"/>
    <p:sldId id="269" r:id="rId17"/>
    <p:sldId id="307" r:id="rId18"/>
    <p:sldId id="270" r:id="rId19"/>
    <p:sldId id="308" r:id="rId20"/>
    <p:sldId id="271" r:id="rId21"/>
    <p:sldId id="309" r:id="rId22"/>
    <p:sldId id="274" r:id="rId23"/>
    <p:sldId id="310" r:id="rId24"/>
    <p:sldId id="275" r:id="rId25"/>
    <p:sldId id="311" r:id="rId26"/>
    <p:sldId id="276" r:id="rId27"/>
    <p:sldId id="312" r:id="rId28"/>
    <p:sldId id="279" r:id="rId29"/>
    <p:sldId id="313" r:id="rId30"/>
    <p:sldId id="280" r:id="rId31"/>
    <p:sldId id="314" r:id="rId32"/>
    <p:sldId id="281" r:id="rId33"/>
    <p:sldId id="315" r:id="rId34"/>
    <p:sldId id="289" r:id="rId35"/>
    <p:sldId id="290" r:id="rId3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Della Respira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3"/>
  </p:normalViewPr>
  <p:slideViewPr>
    <p:cSldViewPr snapToGrid="0" snapToObjects="1">
      <p:cViewPr varScale="1">
        <p:scale>
          <a:sx n="78" d="100"/>
          <a:sy n="78" d="100"/>
        </p:scale>
        <p:origin x="12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97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103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42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01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071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5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225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41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86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32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30.xml"/><Relationship Id="rId17" Type="http://schemas.openxmlformats.org/officeDocument/2006/relationships/slide" Target="slide20.xml"/><Relationship Id="rId2" Type="http://schemas.openxmlformats.org/officeDocument/2006/relationships/notesSlide" Target="../notesSlides/notesSlide3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28.xml"/><Relationship Id="rId5" Type="http://schemas.openxmlformats.org/officeDocument/2006/relationships/slide" Target="slide8.xml"/><Relationship Id="rId15" Type="http://schemas.openxmlformats.org/officeDocument/2006/relationships/slide" Target="slide26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3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3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 dirty="0"/>
              <a:t>FINAL EXAM REVIEW</a:t>
            </a:r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-22602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Identify at least 4 errors in this code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CEF2F8-66E3-3260-A6A2-9CDBBF51F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726" y="1723816"/>
            <a:ext cx="4432548" cy="24374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182682" y="-23838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Identify at least 4 errors in this code: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67B59-B0C2-8AEB-298F-05C9E9636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81" y="1689026"/>
            <a:ext cx="5882438" cy="24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0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-1074356" y="-38971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E3F191-2607-64C2-5ED8-F986C5EE1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7" y="1558058"/>
            <a:ext cx="4605657" cy="262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8534B-D71F-B80F-3959-F29CD59CE5F1}"/>
              </a:ext>
            </a:extLst>
          </p:cNvPr>
          <p:cNvSpPr txBox="1"/>
          <p:nvPr/>
        </p:nvSpPr>
        <p:spPr>
          <a:xfrm>
            <a:off x="5693173" y="1628507"/>
            <a:ext cx="226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2017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2018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2019</a:t>
            </a:r>
          </a:p>
          <a:p>
            <a:pPr marL="457200" indent="-457200">
              <a:buAutoNum type="alphaLcParenR"/>
            </a:pP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-1074355" y="-28777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FOR a while there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4E6E3-4709-C2C1-B71A-5D26C8A4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7" y="1558058"/>
            <a:ext cx="4605657" cy="26292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C7383-786F-3BFD-9A1F-A1C5F8D0FD73}"/>
              </a:ext>
            </a:extLst>
          </p:cNvPr>
          <p:cNvSpPr txBox="1"/>
          <p:nvPr/>
        </p:nvSpPr>
        <p:spPr>
          <a:xfrm>
            <a:off x="5693173" y="1628507"/>
            <a:ext cx="2260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2017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2018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</a:rPr>
              <a:t>2019</a:t>
            </a:r>
          </a:p>
          <a:p>
            <a:pPr marL="457200" indent="-457200">
              <a:buAutoNum type="alphaLcParenR"/>
            </a:pP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434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873250" y="-146220"/>
            <a:ext cx="7221609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What do I need to add to </a:t>
            </a:r>
            <a:r>
              <a:rPr lang="en-US" sz="2000" i="1" dirty="0"/>
              <a:t>def accelerate </a:t>
            </a:r>
            <a:r>
              <a:rPr lang="en-US" sz="2000" dirty="0"/>
              <a:t>(2 lines of code)?</a:t>
            </a:r>
          </a:p>
        </p:txBody>
      </p:sp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BA510-1F0F-3FD3-D1B3-B3E4457BF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86" y="1649291"/>
            <a:ext cx="5213028" cy="24693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For a while there·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B0633-CB11-4ECA-D4DA-C2490A0B9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12" y="1237025"/>
            <a:ext cx="5706376" cy="28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432485" y="-170497"/>
            <a:ext cx="8180173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700" dirty="0"/>
              <a:t>What </a:t>
            </a:r>
            <a:r>
              <a:rPr lang="en-US" sz="1700" b="1" dirty="0"/>
              <a:t>3 arguments </a:t>
            </a:r>
            <a:r>
              <a:rPr lang="en-US" sz="1700" dirty="0"/>
              <a:t>(aside from self) must be added to __</a:t>
            </a:r>
            <a:r>
              <a:rPr lang="en-US" sz="1700" dirty="0" err="1"/>
              <a:t>init</a:t>
            </a:r>
            <a:r>
              <a:rPr lang="en-US" sz="1700" dirty="0"/>
              <a:t>__ for this binary tree? </a:t>
            </a:r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Know your nodes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306681-3B2C-F49C-AACB-2D9537F8D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59" y="1785551"/>
            <a:ext cx="6112623" cy="22908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F</a:t>
            </a:r>
            <a:r>
              <a:rPr lang="en" dirty="0"/>
              <a:t>antastic containers and where to find them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58D26-E6F5-6692-7C11-962AFAD2F2F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FF0FCE-B5E6-1A56-3C01-BAE182A56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" y="1181100"/>
            <a:ext cx="7853363" cy="256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7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7;p28">
            <a:extLst>
              <a:ext uri="{FF2B5EF4-FFF2-40B4-BE49-F238E27FC236}">
                <a16:creationId xmlns:a16="http://schemas.microsoft.com/office/drawing/2014/main" id="{BE417349-CC33-BDD5-881E-BFD3D6E5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8B339-2EB6-5E62-F81F-D5F3F4344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5" y="1693252"/>
            <a:ext cx="5185864" cy="2483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AB509-5AA2-F5FB-FE1F-7D6B45DA6C25}"/>
              </a:ext>
            </a:extLst>
          </p:cNvPr>
          <p:cNvSpPr txBox="1"/>
          <p:nvPr/>
        </p:nvSpPr>
        <p:spPr>
          <a:xfrm>
            <a:off x="5928154" y="1650536"/>
            <a:ext cx="20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</a:t>
            </a: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2291-76BA-43CF-6C46-41BD4E12ECA1}"/>
              </a:ext>
            </a:extLst>
          </p:cNvPr>
          <p:cNvSpPr txBox="1"/>
          <p:nvPr/>
        </p:nvSpPr>
        <p:spPr>
          <a:xfrm>
            <a:off x="5928154" y="2119603"/>
            <a:ext cx="181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b)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2BDD-46D9-B306-B143-CCC8DDD08DC6}"/>
              </a:ext>
            </a:extLst>
          </p:cNvPr>
          <p:cNvSpPr txBox="1"/>
          <p:nvPr/>
        </p:nvSpPr>
        <p:spPr>
          <a:xfrm>
            <a:off x="5928154" y="2588670"/>
            <a:ext cx="174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c)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3B19-C23B-ACB9-C3D4-4CB47ECCCC9E}"/>
              </a:ext>
            </a:extLst>
          </p:cNvPr>
          <p:cNvSpPr txBox="1"/>
          <p:nvPr/>
        </p:nvSpPr>
        <p:spPr>
          <a:xfrm>
            <a:off x="5928154" y="305773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d) 8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8;p28">
            <a:extLst>
              <a:ext uri="{FF2B5EF4-FFF2-40B4-BE49-F238E27FC236}">
                <a16:creationId xmlns:a16="http://schemas.microsoft.com/office/drawing/2014/main" id="{2320AC5C-2EF1-E812-830D-940C693524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4854-EA47-66A0-15D3-77F2C98DA611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7" name="Google Shape;337;p28">
            <a:extLst>
              <a:ext uri="{FF2B5EF4-FFF2-40B4-BE49-F238E27FC236}">
                <a16:creationId xmlns:a16="http://schemas.microsoft.com/office/drawing/2014/main" id="{D8786731-F44A-E68A-E49D-894D66FA65E2}"/>
              </a:ext>
            </a:extLst>
          </p:cNvPr>
          <p:cNvSpPr txBox="1">
            <a:spLocks/>
          </p:cNvSpPr>
          <p:nvPr/>
        </p:nvSpPr>
        <p:spPr>
          <a:xfrm>
            <a:off x="1038650" y="-17049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/>
              <a:t>What is the output?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B1BDC-25E5-5604-42C4-BFBD618A2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95" y="1693252"/>
            <a:ext cx="5185864" cy="2483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43443-5FE2-9654-71FA-23A6BA6CF3CC}"/>
              </a:ext>
            </a:extLst>
          </p:cNvPr>
          <p:cNvSpPr txBox="1"/>
          <p:nvPr/>
        </p:nvSpPr>
        <p:spPr>
          <a:xfrm>
            <a:off x="5928154" y="1650536"/>
            <a:ext cx="20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</a:t>
            </a:r>
            <a:r>
              <a:rPr lang="en-US" sz="2400" i="1" dirty="0">
                <a:solidFill>
                  <a:schemeClr val="bg1"/>
                </a:solidFill>
              </a:rPr>
              <a:t>error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652E1-6611-6D17-2D35-9F2577B33050}"/>
              </a:ext>
            </a:extLst>
          </p:cNvPr>
          <p:cNvSpPr txBox="1"/>
          <p:nvPr/>
        </p:nvSpPr>
        <p:spPr>
          <a:xfrm>
            <a:off x="5928154" y="2119603"/>
            <a:ext cx="1818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b)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574FA-3325-3530-1626-DD5999FA33C2}"/>
              </a:ext>
            </a:extLst>
          </p:cNvPr>
          <p:cNvSpPr txBox="1"/>
          <p:nvPr/>
        </p:nvSpPr>
        <p:spPr>
          <a:xfrm>
            <a:off x="5928154" y="2588670"/>
            <a:ext cx="174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FF0000"/>
                </a:highlight>
              </a:rPr>
              <a:t>c)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2643B-CA21-B405-88EC-7F0CB32903B7}"/>
              </a:ext>
            </a:extLst>
          </p:cNvPr>
          <p:cNvSpPr txBox="1"/>
          <p:nvPr/>
        </p:nvSpPr>
        <p:spPr>
          <a:xfrm>
            <a:off x="5928154" y="3057738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d) 8 </a:t>
            </a:r>
          </a:p>
        </p:txBody>
      </p:sp>
    </p:spTree>
    <p:extLst>
      <p:ext uri="{BB962C8B-B14F-4D97-AF65-F5344CB8AC3E}">
        <p14:creationId xmlns:p14="http://schemas.microsoft.com/office/powerpoint/2010/main" val="260363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32099D9E-220D-D8FB-2473-E729D4DAC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38056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missing lines of code?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2A2642-47DB-FA6D-0307-1C65F5758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1" y="1430273"/>
            <a:ext cx="3235051" cy="31495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8;p28">
            <a:extLst>
              <a:ext uri="{FF2B5EF4-FFF2-40B4-BE49-F238E27FC236}">
                <a16:creationId xmlns:a16="http://schemas.microsoft.com/office/drawing/2014/main" id="{E534A421-9107-9E22-DEA0-418DB3A563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Fantastic containers and where to find them 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8A8B-DE1C-1297-4B38-7D06D41180E2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A08AD0-7823-8132-954C-0EC51288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57D1F-7C80-60A2-2FDF-CE4C7776D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100" y="1143129"/>
            <a:ext cx="4643799" cy="305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6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460388-7539-D435-E2FC-8E1697F2F7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89"/>
          <a:stretch/>
        </p:blipFill>
        <p:spPr>
          <a:xfrm>
            <a:off x="772297" y="1926179"/>
            <a:ext cx="7599405" cy="15983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Check your method-ology·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FED1E-503E-EF44-45A8-75E2E5E3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84" y="1664124"/>
            <a:ext cx="7682631" cy="2520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5F5425-959F-4DA0-BB73-3821E56AE6FF}"/>
              </a:ext>
            </a:extLst>
          </p:cNvPr>
          <p:cNvSpPr txBox="1"/>
          <p:nvPr/>
        </p:nvSpPr>
        <p:spPr>
          <a:xfrm>
            <a:off x="4578500" y="1970164"/>
            <a:ext cx="3715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Modified from 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158654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50A31A22-7A1B-E7E1-530F-4110EE834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766E7-37D0-8F24-0A66-27EA7F59F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42B2E-9FD2-4252-08C6-E69BD8979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473" r="29252"/>
          <a:stretch/>
        </p:blipFill>
        <p:spPr>
          <a:xfrm>
            <a:off x="4839372" y="1764335"/>
            <a:ext cx="3614661" cy="1832858"/>
          </a:xfrm>
          <a:prstGeom prst="rect">
            <a:avLst/>
          </a:prstGeom>
        </p:spPr>
      </p:pic>
      <p:sp>
        <p:nvSpPr>
          <p:cNvPr id="12" name="Right Arrow 16">
            <a:extLst>
              <a:ext uri="{FF2B5EF4-FFF2-40B4-BE49-F238E27FC236}">
                <a16:creationId xmlns:a16="http://schemas.microsoft.com/office/drawing/2014/main" id="{7D660D3F-D037-4520-0BE0-31AAE3F8C6E3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4DC5C2FB-4E72-5A78-04DC-7322D00D8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533A7-13CD-18C7-61FC-9E74D553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sp>
        <p:nvSpPr>
          <p:cNvPr id="11" name="Right Arrow 16">
            <a:extLst>
              <a:ext uri="{FF2B5EF4-FFF2-40B4-BE49-F238E27FC236}">
                <a16:creationId xmlns:a16="http://schemas.microsoft.com/office/drawing/2014/main" id="{5024D939-8FB7-5C97-BBCC-269F0EF62EFE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40C7B-0CBE-C831-D8AC-100B829703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625"/>
          <a:stretch/>
        </p:blipFill>
        <p:spPr>
          <a:xfrm>
            <a:off x="4839372" y="1696136"/>
            <a:ext cx="3674433" cy="23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3" name="Google Shape;367;p33">
            <a:extLst>
              <a:ext uri="{FF2B5EF4-FFF2-40B4-BE49-F238E27FC236}">
                <a16:creationId xmlns:a16="http://schemas.microsoft.com/office/drawing/2014/main" id="{7E99C239-6C64-BF8A-E15A-1DBBB1A4E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1239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15E89-44D2-7B46-5B14-CCC89AFA8D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17"/>
          <a:stretch/>
        </p:blipFill>
        <p:spPr>
          <a:xfrm>
            <a:off x="558133" y="1671010"/>
            <a:ext cx="5037268" cy="2283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24A8CD-BBF5-7638-43E7-E77EB01C8500}"/>
              </a:ext>
            </a:extLst>
          </p:cNvPr>
          <p:cNvSpPr txBox="1"/>
          <p:nvPr/>
        </p:nvSpPr>
        <p:spPr>
          <a:xfrm>
            <a:off x="5595401" y="1631584"/>
            <a:ext cx="38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17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17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None of the above	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60734BD7-84D4-BD4D-C40D-32B94D6DBDCE}"/>
              </a:ext>
            </a:extLst>
          </p:cNvPr>
          <p:cNvSpPr txBox="1">
            <a:spLocks/>
          </p:cNvSpPr>
          <p:nvPr/>
        </p:nvSpPr>
        <p:spPr>
          <a:xfrm>
            <a:off x="1182274" y="67137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Check your method-ology·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66A1BDE9-3AE2-DDCF-B504-F3652C4BA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1239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6099A-BF18-2483-552E-D8A105AB2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17"/>
          <a:stretch/>
        </p:blipFill>
        <p:spPr>
          <a:xfrm>
            <a:off x="558133" y="1671010"/>
            <a:ext cx="5037268" cy="2283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AA02E-CC6F-A93C-540B-555C79792CD1}"/>
              </a:ext>
            </a:extLst>
          </p:cNvPr>
          <p:cNvSpPr txBox="1"/>
          <p:nvPr/>
        </p:nvSpPr>
        <p:spPr>
          <a:xfrm>
            <a:off x="5595401" y="1631584"/>
            <a:ext cx="3844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  <a:highlight>
                  <a:srgbClr val="FF0000"/>
                </a:highlight>
              </a:rPr>
              <a:t>YOM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16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YOM 17 &lt;class ‘object’&gt;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DO 17 &lt;class ‘str’&gt;</a:t>
            </a:r>
          </a:p>
          <a:p>
            <a:pPr marL="457200" indent="-457200">
              <a:buAutoNum type="alphaLcParenR"/>
            </a:pPr>
            <a:r>
              <a:rPr lang="en-US" sz="1800" dirty="0">
                <a:solidFill>
                  <a:schemeClr val="bg1"/>
                </a:solidFill>
              </a:rPr>
              <a:t>None of the above	</a:t>
            </a:r>
          </a:p>
        </p:txBody>
      </p:sp>
    </p:spTree>
    <p:extLst>
      <p:ext uri="{BB962C8B-B14F-4D97-AF65-F5344CB8AC3E}">
        <p14:creationId xmlns:p14="http://schemas.microsoft.com/office/powerpoint/2010/main" val="356672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4542A-4309-8F4B-E678-8C9190FF5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19755"/>
            <a:ext cx="3352441" cy="1333357"/>
          </a:xfrm>
          <a:prstGeom prst="rect">
            <a:avLst/>
          </a:prstGeom>
        </p:spPr>
      </p:pic>
      <p:sp>
        <p:nvSpPr>
          <p:cNvPr id="14" name="Google Shape;367;p33">
            <a:extLst>
              <a:ext uri="{FF2B5EF4-FFF2-40B4-BE49-F238E27FC236}">
                <a16:creationId xmlns:a16="http://schemas.microsoft.com/office/drawing/2014/main" id="{DA47BD81-B0CC-5845-18AE-5195A6F1C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things index 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6D761-6804-E1C5-9FCE-E3566DE7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6" y="1344764"/>
            <a:ext cx="3351332" cy="133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DC220-F087-615C-7148-75A62170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6" y="2843179"/>
            <a:ext cx="6648538" cy="14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class with the self tattoo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node of wall street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3/250">
            <a:hlinkClick r:id="rId9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10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1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2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3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4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5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3/500">
            <a:hlinkClick r:id="rId16" action="ppaction://hlinksldjump"/>
            <a:extLst>
              <a:ext uri="{FF2B5EF4-FFF2-40B4-BE49-F238E27FC236}">
                <a16:creationId xmlns:a16="http://schemas.microsoft.com/office/drawing/2014/main" id="{754410DF-1C35-C544-62C4-5189EB602FB0}"/>
              </a:ext>
            </a:extLst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3/1000">
            <a:hlinkClick r:id="rId17" action="ppaction://hlinksldjump"/>
            <a:extLst>
              <a:ext uri="{FF2B5EF4-FFF2-40B4-BE49-F238E27FC236}">
                <a16:creationId xmlns:a16="http://schemas.microsoft.com/office/drawing/2014/main" id="{D1B38A3D-CFA8-7FA3-D05D-1516D83D0DF7}"/>
              </a:ext>
            </a:extLst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3" grpId="0"/>
      <p:bldP spid="258" grpId="0"/>
      <p:bldP spid="263" grpId="0"/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91CC0-CF8E-A6D7-143D-357A2CC4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BBC1-CB10-A225-FE4D-789C263D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1AF61-F9FD-85EE-0D3F-6BC49D863C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1FBC5-0EA8-C481-ADE1-415E3E5DF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EEDB8-90FD-ED5B-61AE-9CBBA620E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F44B57-FDCB-A390-7CF7-26E9396E60AA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ECC47-B7B2-1676-098F-F8E428D868C3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4B2AA-286D-5EAC-500F-4D3316DED2F2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3FD9-EFAC-A3AF-B611-F1AE6D69FE11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97;p38">
            <a:extLst>
              <a:ext uri="{FF2B5EF4-FFF2-40B4-BE49-F238E27FC236}">
                <a16:creationId xmlns:a16="http://schemas.microsoft.com/office/drawing/2014/main" id="{56CCA7B5-1D60-14FC-368A-74773E792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943A3-B3F2-C2D4-9F11-EFE362E7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71C7DF-AF24-31B8-DE10-92316F7E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9D045-AA3F-146B-12B5-441D4C1CE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308EF8-C367-611D-44F2-89961D598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3F32C1-677B-151F-01A4-41ED60679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17ED15-0FC1-056E-D05A-4F697D9AD5A9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0000"/>
                </a:highlight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755DB-5663-E583-D9A5-1F9DD0A092C2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E8107-28BC-E10F-14F8-CD68DACBB83A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F4D57-2974-95EA-9C10-F859CEE9CB5D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559" y="-332784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652E1-82FF-189D-B503-8CA05F03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138" y="1521608"/>
            <a:ext cx="3405723" cy="273559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All things index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97;p38">
            <a:extLst>
              <a:ext uri="{FF2B5EF4-FFF2-40B4-BE49-F238E27FC236}">
                <a16:creationId xmlns:a16="http://schemas.microsoft.com/office/drawing/2014/main" id="{C8F2354F-7709-250D-78A9-72AEDFCFE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52783" y="-366873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5FA-2DD5-A5EF-D0E2-EED35EE1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6D7E91-6A1B-7B30-A3F0-C99F35625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8" t="92300" r="41923" b="90"/>
          <a:stretch/>
        </p:blipFill>
        <p:spPr>
          <a:xfrm>
            <a:off x="4418935" y="2010492"/>
            <a:ext cx="4082514" cy="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543697" y="122777"/>
            <a:ext cx="8056605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1600" dirty="0"/>
              <a:t>Create a function that takes an angle in degrees as the argument, and outputs a list of the sine and cosine for each angle value (hint: use math functions radians, sin and cos)</a:t>
            </a:r>
            <a:br>
              <a:rPr lang="en-US" sz="1600" dirty="0"/>
            </a:br>
            <a:r>
              <a:rPr lang="en-US" sz="1600" dirty="0"/>
              <a:t>Analyze a list of angles using your function: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Insert the results into a dictionary that looks like this:</a:t>
            </a:r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It is all about angles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3AABA4-C012-497A-8DE5-9F55613DD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8" r="13276"/>
          <a:stretch/>
        </p:blipFill>
        <p:spPr>
          <a:xfrm>
            <a:off x="4571999" y="1602173"/>
            <a:ext cx="2771053" cy="331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514E8-913A-88BF-36E1-8B03630B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7" y="2450977"/>
            <a:ext cx="5972175" cy="1354664"/>
          </a:xfrm>
          <a:prstGeom prst="rect">
            <a:avLst/>
          </a:prstGeom>
        </p:spPr>
      </p:pic>
      <p:sp>
        <p:nvSpPr>
          <p:cNvPr id="6" name="Google Shape;289;p20">
            <a:extLst>
              <a:ext uri="{FF2B5EF4-FFF2-40B4-BE49-F238E27FC236}">
                <a16:creationId xmlns:a16="http://schemas.microsoft.com/office/drawing/2014/main" id="{7E82C0E6-7648-DECD-16AF-F821E2581045}"/>
              </a:ext>
            </a:extLst>
          </p:cNvPr>
          <p:cNvSpPr txBox="1">
            <a:spLocks/>
          </p:cNvSpPr>
          <p:nvPr/>
        </p:nvSpPr>
        <p:spPr>
          <a:xfrm>
            <a:off x="1415145" y="3620064"/>
            <a:ext cx="1717930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Sine value</a:t>
            </a:r>
          </a:p>
        </p:txBody>
      </p:sp>
      <p:sp>
        <p:nvSpPr>
          <p:cNvPr id="7" name="Google Shape;289;p20">
            <a:extLst>
              <a:ext uri="{FF2B5EF4-FFF2-40B4-BE49-F238E27FC236}">
                <a16:creationId xmlns:a16="http://schemas.microsoft.com/office/drawing/2014/main" id="{9C4A0594-7928-56C9-E001-23BDA4888CFD}"/>
              </a:ext>
            </a:extLst>
          </p:cNvPr>
          <p:cNvSpPr txBox="1">
            <a:spLocks/>
          </p:cNvSpPr>
          <p:nvPr/>
        </p:nvSpPr>
        <p:spPr>
          <a:xfrm>
            <a:off x="3657600" y="3626660"/>
            <a:ext cx="2211418" cy="73478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 sz="2800" dirty="0"/>
              <a:t>Cosine value</a:t>
            </a:r>
          </a:p>
        </p:txBody>
      </p:sp>
    </p:spTree>
    <p:extLst>
      <p:ext uri="{BB962C8B-B14F-4D97-AF65-F5344CB8AC3E}">
        <p14:creationId xmlns:p14="http://schemas.microsoft.com/office/powerpoint/2010/main" val="227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C2BD8-6B07-5F32-3B2A-5CD17FC0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" y="1968869"/>
            <a:ext cx="4709335" cy="150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4210A-30CA-C489-A071-C25F98F5B3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20"/>
          <a:stretch/>
        </p:blipFill>
        <p:spPr>
          <a:xfrm>
            <a:off x="6196579" y="2026784"/>
            <a:ext cx="2262816" cy="1024919"/>
          </a:xfrm>
          <a:prstGeom prst="rect">
            <a:avLst/>
          </a:prstGeom>
        </p:spPr>
      </p:pic>
      <p:sp>
        <p:nvSpPr>
          <p:cNvPr id="7" name="Right Arrow 7">
            <a:extLst>
              <a:ext uri="{FF2B5EF4-FFF2-40B4-BE49-F238E27FC236}">
                <a16:creationId xmlns:a16="http://schemas.microsoft.com/office/drawing/2014/main" id="{4C6F7E91-6670-59BA-B5F7-D3B5B7C2956B}"/>
              </a:ext>
            </a:extLst>
          </p:cNvPr>
          <p:cNvSpPr/>
          <p:nvPr/>
        </p:nvSpPr>
        <p:spPr>
          <a:xfrm>
            <a:off x="5426577" y="2055338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things and strings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D630C3A2-1703-123C-072B-98DC36CF0CA7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0CA03-D3F1-F016-DADB-5AA2085C2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71" y="1972790"/>
            <a:ext cx="4622838" cy="148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65EC3-BD93-CC4F-594A-FC87D5E8AC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992"/>
          <a:stretch/>
        </p:blipFill>
        <p:spPr>
          <a:xfrm>
            <a:off x="6423070" y="1961978"/>
            <a:ext cx="1854146" cy="1040956"/>
          </a:xfrm>
          <a:prstGeom prst="rect">
            <a:avLst/>
          </a:prstGeom>
        </p:spPr>
      </p:pic>
      <p:sp>
        <p:nvSpPr>
          <p:cNvPr id="9" name="Right Arrow 7">
            <a:extLst>
              <a:ext uri="{FF2B5EF4-FFF2-40B4-BE49-F238E27FC236}">
                <a16:creationId xmlns:a16="http://schemas.microsoft.com/office/drawing/2014/main" id="{8770590E-B09E-1D9D-A44A-981B4F8C5CFE}"/>
              </a:ext>
            </a:extLst>
          </p:cNvPr>
          <p:cNvSpPr/>
          <p:nvPr/>
        </p:nvSpPr>
        <p:spPr>
          <a:xfrm>
            <a:off x="5385775" y="1936803"/>
            <a:ext cx="857903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result in the f.txt file?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3BDE6-5766-BB10-3C9C-10744791F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1" y="1703581"/>
            <a:ext cx="3484914" cy="1533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3C3B3-E443-B069-5BF8-F02875AFFCE6}"/>
              </a:ext>
            </a:extLst>
          </p:cNvPr>
          <p:cNvSpPr txBox="1"/>
          <p:nvPr/>
        </p:nvSpPr>
        <p:spPr>
          <a:xfrm>
            <a:off x="1211161" y="3322934"/>
            <a:ext cx="155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a) Fun!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4E0EE-0241-7D2A-5A58-01159F5A1B98}"/>
              </a:ext>
            </a:extLst>
          </p:cNvPr>
          <p:cNvSpPr txBox="1"/>
          <p:nvPr/>
        </p:nvSpPr>
        <p:spPr>
          <a:xfrm>
            <a:off x="1187077" y="3826315"/>
            <a:ext cx="181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b) ‘Hello’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‘Fun!’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EC265-8F69-ED4F-0A0A-440621CCE774}"/>
              </a:ext>
            </a:extLst>
          </p:cNvPr>
          <p:cNvSpPr txBox="1"/>
          <p:nvPr/>
        </p:nvSpPr>
        <p:spPr>
          <a:xfrm>
            <a:off x="2823358" y="3334197"/>
            <a:ext cx="174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c) Hello</a:t>
            </a:r>
          </a:p>
          <a:p>
            <a:r>
              <a:rPr lang="en-US" dirty="0">
                <a:solidFill>
                  <a:schemeClr val="bg1"/>
                </a:solidFill>
              </a:rPr>
              <a:t>    Fun!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AB0BC-62A4-31AA-9726-181EBBD2D5A6}"/>
              </a:ext>
            </a:extLst>
          </p:cNvPr>
          <p:cNvSpPr txBox="1"/>
          <p:nvPr/>
        </p:nvSpPr>
        <p:spPr>
          <a:xfrm>
            <a:off x="2764220" y="391181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d) ‘Hello Fun!’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283;p19">
            <a:extLst>
              <a:ext uri="{FF2B5EF4-FFF2-40B4-BE49-F238E27FC236}">
                <a16:creationId xmlns:a16="http://schemas.microsoft.com/office/drawing/2014/main" id="{6B45962D-1FD7-4729-B7CC-E1EDDFA7555F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/>
              <a:t>What is the result in the f.txt file?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E2F39-B5F8-07DB-E816-400346754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1" y="1703581"/>
            <a:ext cx="3484914" cy="1533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4149E9-7500-D04B-09EE-B2EFB870D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746" y="1703581"/>
            <a:ext cx="3698721" cy="1533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6E01A6-8C00-9947-CB76-7993051834F3}"/>
              </a:ext>
            </a:extLst>
          </p:cNvPr>
          <p:cNvSpPr txBox="1"/>
          <p:nvPr/>
        </p:nvSpPr>
        <p:spPr>
          <a:xfrm>
            <a:off x="1297151" y="3321276"/>
            <a:ext cx="155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Fun!	</a:t>
            </a:r>
          </a:p>
        </p:txBody>
      </p:sp>
    </p:spTree>
    <p:extLst>
      <p:ext uri="{BB962C8B-B14F-4D97-AF65-F5344CB8AC3E}">
        <p14:creationId xmlns:p14="http://schemas.microsoft.com/office/powerpoint/2010/main" val="72136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98956-BE98-3EC2-9BFE-577D048C0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965" y="1535296"/>
            <a:ext cx="2929070" cy="1173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DCB5A-1133-CE3C-BBA3-05BF145A4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009" y="2823168"/>
            <a:ext cx="5688638" cy="1077540"/>
          </a:xfrm>
          <a:prstGeom prst="rect">
            <a:avLst/>
          </a:prstGeom>
        </p:spPr>
      </p:pic>
      <p:sp>
        <p:nvSpPr>
          <p:cNvPr id="8" name="Bent Arrow 10">
            <a:extLst>
              <a:ext uri="{FF2B5EF4-FFF2-40B4-BE49-F238E27FC236}">
                <a16:creationId xmlns:a16="http://schemas.microsoft.com/office/drawing/2014/main" id="{491FBBFD-2DBF-EBC4-9872-55919EDBFEC8}"/>
              </a:ext>
            </a:extLst>
          </p:cNvPr>
          <p:cNvSpPr/>
          <p:nvPr/>
        </p:nvSpPr>
        <p:spPr>
          <a:xfrm rot="14328381" flipH="1">
            <a:off x="1743897" y="181905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Things and strings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917E7-EF71-FDD1-02CA-7AD2AC9F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09" y="2571750"/>
            <a:ext cx="5020427" cy="1571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22F72-80BD-FCA9-2B10-8A08F787E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619" y="1216713"/>
            <a:ext cx="3085408" cy="12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7477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886</Words>
  <Application>Microsoft Office PowerPoint</Application>
  <PresentationFormat>On-screen Show (16:9)</PresentationFormat>
  <Paragraphs>167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Arial</vt:lpstr>
      <vt:lpstr>Bebas Neue</vt:lpstr>
      <vt:lpstr>Della Respira</vt:lpstr>
      <vt:lpstr>Jeoparty template</vt:lpstr>
      <vt:lpstr>FINAL EXAM REVIEW</vt:lpstr>
      <vt:lpstr>Rules of the GAME</vt:lpstr>
      <vt:lpstr>Panel</vt:lpstr>
      <vt:lpstr>PowerPoint Presentation</vt:lpstr>
      <vt:lpstr>PowerPoint Presentation</vt:lpstr>
      <vt:lpstr>What is the result in the f.txt file?</vt:lpstr>
      <vt:lpstr>PowerPoint Presentation</vt:lpstr>
      <vt:lpstr>What is the output?</vt:lpstr>
      <vt:lpstr>PowerPoint Presentation</vt:lpstr>
      <vt:lpstr>Identify at least 4 errors in this code</vt:lpstr>
      <vt:lpstr>Identify at least 4 errors in this code:</vt:lpstr>
      <vt:lpstr>What is the output?</vt:lpstr>
      <vt:lpstr>What is the output?</vt:lpstr>
      <vt:lpstr>What do I need to add to def accelerate (2 lines of code)?</vt:lpstr>
      <vt:lpstr>PowerPoint Presentation</vt:lpstr>
      <vt:lpstr>What 3 arguments (aside from self) must be added to __init__ for this binary tree? </vt:lpstr>
      <vt:lpstr>PowerPoint Presentation</vt:lpstr>
      <vt:lpstr>What is the output?</vt:lpstr>
      <vt:lpstr>PowerPoint Presentation</vt:lpstr>
      <vt:lpstr>What are the missing lines of code?</vt:lpstr>
      <vt:lpstr>PowerPoint Presentation</vt:lpstr>
      <vt:lpstr>What is the output?</vt:lpstr>
      <vt:lpstr>What is the output?</vt:lpstr>
      <vt:lpstr>How do you print out the first two characters upper-case per item?</vt:lpstr>
      <vt:lpstr>How do you print out the first two characters upper-case per item?</vt:lpstr>
      <vt:lpstr>What is the output?</vt:lpstr>
      <vt:lpstr>What is the output?</vt:lpstr>
      <vt:lpstr>What is the output?</vt:lpstr>
      <vt:lpstr>PowerPoint Presentation</vt:lpstr>
      <vt:lpstr>What is the output?</vt:lpstr>
      <vt:lpstr>What is the output?</vt:lpstr>
      <vt:lpstr>What is the output?</vt:lpstr>
      <vt:lpstr>What is the output?</vt:lpstr>
      <vt:lpstr>PowerPoint Presentation</vt:lpstr>
      <vt:lpstr>Create a function that takes an angle in degrees as the argument, and outputs a list of the sine and cosine for each angle value (hint: use math functions radians, sin and cos) Analyze a list of angles using your function:   Insert the results into a dictionary that looks like this: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104</cp:revision>
  <dcterms:modified xsi:type="dcterms:W3CDTF">2023-04-14T13:04:16Z</dcterms:modified>
</cp:coreProperties>
</file>