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9" r:id="rId11"/>
    <p:sldId id="270" r:id="rId12"/>
    <p:sldId id="271" r:id="rId13"/>
    <p:sldId id="292" r:id="rId14"/>
    <p:sldId id="274" r:id="rId15"/>
    <p:sldId id="297" r:id="rId16"/>
    <p:sldId id="275" r:id="rId17"/>
    <p:sldId id="300" r:id="rId18"/>
    <p:sldId id="276" r:id="rId19"/>
    <p:sldId id="299" r:id="rId20"/>
    <p:sldId id="279" r:id="rId21"/>
    <p:sldId id="280" r:id="rId22"/>
    <p:sldId id="281" r:id="rId23"/>
    <p:sldId id="289" r:id="rId24"/>
    <p:sldId id="290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Della Respira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63"/>
  </p:normalViewPr>
  <p:slideViewPr>
    <p:cSldViewPr snapToGrid="0" snapToObjects="1">
      <p:cViewPr varScale="1">
        <p:scale>
          <a:sx n="132" d="100"/>
          <a:sy n="132" d="100"/>
        </p:scale>
        <p:origin x="9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177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656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650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76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1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7.xml"/><Relationship Id="rId7" Type="http://schemas.openxmlformats.org/officeDocument/2006/relationships/slide" Target="slide14.xml"/><Relationship Id="rId12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1.xml"/><Relationship Id="rId5" Type="http://schemas.openxmlformats.org/officeDocument/2006/relationships/slide" Target="slide9.xml"/><Relationship Id="rId10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16" y="3302200"/>
            <a:ext cx="7772400" cy="607800"/>
          </a:xfrm>
        </p:spPr>
        <p:txBody>
          <a:bodyPr/>
          <a:lstStyle/>
          <a:p>
            <a:r>
              <a:rPr lang="en-CA" dirty="0"/>
              <a:t>MIDTERM REVIEW</a:t>
            </a:r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F3ED9-0383-D65C-528C-0C0F77169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" t="11389" r="3651" b="10337"/>
          <a:stretch/>
        </p:blipFill>
        <p:spPr>
          <a:xfrm>
            <a:off x="1655805" y="2137719"/>
            <a:ext cx="5770606" cy="879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28">
            <a:extLst>
              <a:ext uri="{FF2B5EF4-FFF2-40B4-BE49-F238E27FC236}">
                <a16:creationId xmlns:a16="http://schemas.microsoft.com/office/drawing/2014/main" id="{BE417349-CC33-BDD5-881E-BFD3D6E5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333C8B-D889-1DE1-3400-AC97B0E42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" t="8173" b="10880"/>
          <a:stretch/>
        </p:blipFill>
        <p:spPr>
          <a:xfrm>
            <a:off x="1655511" y="2058944"/>
            <a:ext cx="5845977" cy="1025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7;p28">
            <a:extLst>
              <a:ext uri="{FF2B5EF4-FFF2-40B4-BE49-F238E27FC236}">
                <a16:creationId xmlns:a16="http://schemas.microsoft.com/office/drawing/2014/main" id="{D265513B-EE03-5AEF-36EB-35BD8D25E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980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of the following evaluates to True when a is equal to b or when a is equal to 5?</a:t>
            </a:r>
            <a:endParaRPr sz="2800" dirty="0"/>
          </a:p>
        </p:txBody>
      </p:sp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16B06-5B9A-DEF0-2918-6850EDEA1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1741509" y="2198061"/>
            <a:ext cx="5660982" cy="1964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980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of the following evaluates to True when a is equal to b or when a is equal to 5?</a:t>
            </a:r>
            <a:endParaRPr sz="2800"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F55A6-432E-6103-5FC8-0C36ADEDB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1741509" y="2198061"/>
            <a:ext cx="5660982" cy="1964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EDA1D4-C685-44C6-A315-77FC77BFE7AC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2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9A117E0B-3E01-FA4F-51DD-A59EF8C7C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2" b="43068"/>
          <a:stretch/>
        </p:blipFill>
        <p:spPr>
          <a:xfrm>
            <a:off x="1614597" y="1859985"/>
            <a:ext cx="6415548" cy="2188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ABF743-9C85-B3EA-6B11-A4993E98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6DC4593-587C-9C7C-D5AE-82DE902FC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76"/>
          <a:stretch/>
        </p:blipFill>
        <p:spPr>
          <a:xfrm>
            <a:off x="2181050" y="1027279"/>
            <a:ext cx="4794900" cy="3088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EA7CEC-6A0B-45FB-CF34-EE1485F7227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35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EFF74F4-3DB9-76A2-373D-81F0026E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</p:spPr>
        <p:txBody>
          <a:bodyPr/>
          <a:lstStyle/>
          <a:p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A0207D3F-E10F-A7E6-BE60-A074ECEEE9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98" b="45186"/>
          <a:stretch/>
        </p:blipFill>
        <p:spPr>
          <a:xfrm>
            <a:off x="1633259" y="1799301"/>
            <a:ext cx="5890481" cy="2166257"/>
          </a:xfrm>
          <a:prstGeom prst="rect">
            <a:avLst/>
          </a:prstGeom>
        </p:spPr>
      </p:pic>
      <p:sp>
        <p:nvSpPr>
          <p:cNvPr id="10" name="Google Shape;367;p33">
            <a:extLst>
              <a:ext uri="{FF2B5EF4-FFF2-40B4-BE49-F238E27FC236}">
                <a16:creationId xmlns:a16="http://schemas.microsoft.com/office/drawing/2014/main" id="{69206EE0-5427-0331-D7D1-4980EC88EC81}"/>
              </a:ext>
            </a:extLst>
          </p:cNvPr>
          <p:cNvSpPr txBox="1">
            <a:spLocks/>
          </p:cNvSpPr>
          <p:nvPr/>
        </p:nvSpPr>
        <p:spPr>
          <a:xfrm>
            <a:off x="1023550" y="-182853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/>
              <a:t>What is the output?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F12B49-CE97-4994-ADF2-9829268B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128E4D-60C7-F846-0D3B-48264B811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49"/>
          <a:stretch/>
        </p:blipFill>
        <p:spPr>
          <a:xfrm>
            <a:off x="2526467" y="1030597"/>
            <a:ext cx="4091065" cy="31558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28A83A-6488-DD06-CD57-FDBF377B6E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30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Get </a:t>
            </a:r>
            <a:r>
              <a:rPr lang="en-US" dirty="0" err="1"/>
              <a:t>func</a:t>
            </a:r>
            <a:r>
              <a:rPr lang="en-US" dirty="0"/>
              <a:t>-y with it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8F15B30-460C-F16F-F4E1-B17A2159E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3"/>
          <a:stretch/>
        </p:blipFill>
        <p:spPr>
          <a:xfrm>
            <a:off x="2409274" y="1084625"/>
            <a:ext cx="4625700" cy="3165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7BD3EE9-B9AC-3DEE-29E7-CA89589EC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96"/>
          <a:stretch/>
        </p:blipFill>
        <p:spPr>
          <a:xfrm>
            <a:off x="2360141" y="1084625"/>
            <a:ext cx="4724933" cy="3193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A2EA30-5F03-6C30-F2DB-87844CBFA51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5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556054" y="966325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program runs and, during running is asked to divide by zero. The program crashes. What type of error is this?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Err-ing on the side of caution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11" y="113708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output be from the following code?</a:t>
            </a:r>
            <a:endParaRPr dirty="0"/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Err-ing on the side of caution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CA0B88-2528-DE8A-6F83-BC95275E8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27"/>
          <a:stretch/>
        </p:blipFill>
        <p:spPr>
          <a:xfrm>
            <a:off x="3859262" y="2701649"/>
            <a:ext cx="1157581" cy="600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/>
              <a:t>Err-ing on the side of caution · </a:t>
            </a:r>
            <a:r>
              <a:rPr lang="en-US">
                <a:solidFill>
                  <a:srgbClr val="FFC319"/>
                </a:solidFill>
              </a:rPr>
              <a:t>$1000</a:t>
            </a:r>
            <a:endParaRPr lang="en-US" dirty="0">
              <a:solidFill>
                <a:srgbClr val="FFC31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B2A0D-E512-5076-D872-8FD8F777A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38"/>
          <a:stretch/>
        </p:blipFill>
        <p:spPr>
          <a:xfrm>
            <a:off x="1956582" y="1079329"/>
            <a:ext cx="5230835" cy="2938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07D61-100E-3FC9-0750-7D40E63ED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582" y="1332730"/>
            <a:ext cx="4790914" cy="1900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5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518984" y="966325"/>
            <a:ext cx="8056605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dirty="0"/>
              <a:t>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a:t>
            </a:r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STATES OF MATTER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AND OR NOT to AND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GET FUNC-Y WITH IT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ERR-ING ON THE SIDE OF CAUTION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17">
            <a:hlinkClick r:id="rId3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17">
            <a:hlinkClick r:id="rId4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17">
            <a:hlinkClick r:id="rId5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17">
            <a:hlinkClick r:id="rId6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rId7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rId8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Google Shape;264;p17">
            <a:hlinkClick r:id="rId9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59;p17">
            <a:hlinkClick r:id="rId10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54;p17">
            <a:hlinkClick r:id="rId11" action="ppaction://hlinksldjump"/>
            <a:extLst>
              <a:ext uri="{FF2B5EF4-FFF2-40B4-BE49-F238E27FC236}">
                <a16:creationId xmlns:a16="http://schemas.microsoft.com/office/drawing/2014/main" id="{754410DF-1C35-C544-62C4-5189EB602FB0}"/>
              </a:ext>
            </a:extLst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55;p17">
            <a:hlinkClick r:id="rId12" action="ppaction://hlinksldjump"/>
            <a:extLst>
              <a:ext uri="{FF2B5EF4-FFF2-40B4-BE49-F238E27FC236}">
                <a16:creationId xmlns:a16="http://schemas.microsoft.com/office/drawing/2014/main" id="{D1B38A3D-CFA8-7FA3-D05D-1516D83D0DF7}"/>
              </a:ext>
            </a:extLst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48;p17">
            <a:hlinkClick r:id="rId3" action="ppaction://hlinksldjump"/>
            <a:extLst>
              <a:ext uri="{FF2B5EF4-FFF2-40B4-BE49-F238E27FC236}">
                <a16:creationId xmlns:a16="http://schemas.microsoft.com/office/drawing/2014/main" id="{CF3F8088-0754-2BF5-DFC0-0541320D80D1}"/>
              </a:ext>
            </a:extLst>
          </p:cNvPr>
          <p:cNvSpPr txBox="1"/>
          <p:nvPr/>
        </p:nvSpPr>
        <p:spPr>
          <a:xfrm>
            <a:off x="49705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49;p17">
            <a:hlinkClick r:id="rId4" action="ppaction://hlinksldjump"/>
            <a:extLst>
              <a:ext uri="{FF2B5EF4-FFF2-40B4-BE49-F238E27FC236}">
                <a16:creationId xmlns:a16="http://schemas.microsoft.com/office/drawing/2014/main" id="{38E1E343-8939-1FA7-06AF-44C18B4F3A22}"/>
              </a:ext>
            </a:extLst>
          </p:cNvPr>
          <p:cNvSpPr txBox="1"/>
          <p:nvPr/>
        </p:nvSpPr>
        <p:spPr>
          <a:xfrm>
            <a:off x="49705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50;p17">
            <a:hlinkClick r:id="rId5" action="ppaction://hlinksldjump"/>
            <a:extLst>
              <a:ext uri="{FF2B5EF4-FFF2-40B4-BE49-F238E27FC236}">
                <a16:creationId xmlns:a16="http://schemas.microsoft.com/office/drawing/2014/main" id="{CF21A4E5-B386-5C9D-D654-720A166FAA80}"/>
              </a:ext>
            </a:extLst>
          </p:cNvPr>
          <p:cNvSpPr txBox="1"/>
          <p:nvPr/>
        </p:nvSpPr>
        <p:spPr>
          <a:xfrm>
            <a:off x="49705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55;p17">
            <a:hlinkClick r:id="rId12" action="ppaction://hlinksldjump"/>
            <a:extLst>
              <a:ext uri="{FF2B5EF4-FFF2-40B4-BE49-F238E27FC236}">
                <a16:creationId xmlns:a16="http://schemas.microsoft.com/office/drawing/2014/main" id="{1E593DD3-E4C1-AE7F-4FB2-40D588224A16}"/>
              </a:ext>
            </a:extLst>
          </p:cNvPr>
          <p:cNvSpPr txBox="1"/>
          <p:nvPr/>
        </p:nvSpPr>
        <p:spPr>
          <a:xfrm>
            <a:off x="461542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55;p17">
            <a:hlinkClick r:id="rId12" action="ppaction://hlinksldjump"/>
            <a:extLst>
              <a:ext uri="{FF2B5EF4-FFF2-40B4-BE49-F238E27FC236}">
                <a16:creationId xmlns:a16="http://schemas.microsoft.com/office/drawing/2014/main" id="{BE143733-760D-E5B4-AA02-2DF8F2E41916}"/>
              </a:ext>
            </a:extLst>
          </p:cNvPr>
          <p:cNvSpPr txBox="1"/>
          <p:nvPr/>
        </p:nvSpPr>
        <p:spPr>
          <a:xfrm>
            <a:off x="594942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48" grpId="0"/>
      <p:bldP spid="249" grpId="0"/>
      <p:bldP spid="250" grpId="0"/>
      <p:bldP spid="253" grpId="0"/>
      <p:bldP spid="258" grpId="0"/>
      <p:bldP spid="263" grpId="0"/>
      <p:bldP spid="2" grpId="0"/>
      <p:bldP spid="6" grpId="0"/>
      <p:bldP spid="8" grpId="0"/>
      <p:bldP spid="9" grpId="0"/>
      <p:bldP spid="3" grpId="0"/>
      <p:bldP spid="4" grpId="0"/>
      <p:bldP spid="5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/>
              <a:t>What is the output?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25C7F-43A8-4AC7-90FE-8498F4276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8" t="20936" r="64785" b="6988"/>
          <a:stretch/>
        </p:blipFill>
        <p:spPr>
          <a:xfrm>
            <a:off x="3248809" y="1691960"/>
            <a:ext cx="2850777" cy="2482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EB8EA-0483-CC71-1820-88B61F26B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4" t="26472" b="7853"/>
          <a:stretch/>
        </p:blipFill>
        <p:spPr>
          <a:xfrm>
            <a:off x="1162259" y="1972142"/>
            <a:ext cx="6832482" cy="1381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Verbally describe the function call with syntax that would product this output using a print() statement:</a:t>
            </a:r>
            <a:br>
              <a:rPr lang="en" dirty="0"/>
            </a:b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DD25A-272E-37D2-CC5F-E13C52346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55" b="59365"/>
          <a:stretch/>
        </p:blipFill>
        <p:spPr>
          <a:xfrm>
            <a:off x="1868448" y="3281257"/>
            <a:ext cx="5960097" cy="729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34238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values of var 1 and var 2 after the following code segment is executed and the while loop finishes?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64486E-CA02-3E6A-5E2C-BD4E72CA8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73" y="2820396"/>
            <a:ext cx="3437854" cy="1399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304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code?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1EE74-E2A4-288D-4D60-6F13EC2F1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" t="19258" r="2629" b="16222"/>
          <a:stretch/>
        </p:blipFill>
        <p:spPr>
          <a:xfrm>
            <a:off x="828339" y="2355925"/>
            <a:ext cx="7465807" cy="666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1023550" y="137986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Verbally explain what happens in the following piece of code: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065F9-9194-FD28-3065-E707BB630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4" r="5346" b="49200"/>
          <a:stretch/>
        </p:blipFill>
        <p:spPr>
          <a:xfrm>
            <a:off x="868640" y="2436750"/>
            <a:ext cx="7391619" cy="1488554"/>
          </a:xfrm>
          <a:prstGeom prst="rect">
            <a:avLst/>
          </a:prstGeom>
        </p:spPr>
      </p:pic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TIME TO COMPARE AND GET LOOPY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588</Words>
  <Application>Microsoft Office PowerPoint</Application>
  <PresentationFormat>On-screen Show (16:9)</PresentationFormat>
  <Paragraphs>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Bebas Neue</vt:lpstr>
      <vt:lpstr>Della Respira</vt:lpstr>
      <vt:lpstr>Arial</vt:lpstr>
      <vt:lpstr>Jeoparty template</vt:lpstr>
      <vt:lpstr>MIDTERM REVIEW</vt:lpstr>
      <vt:lpstr>Rules of the GAME</vt:lpstr>
      <vt:lpstr>Panel</vt:lpstr>
      <vt:lpstr>PowerPoint Presentation</vt:lpstr>
      <vt:lpstr>What is the output?</vt:lpstr>
      <vt:lpstr>Verbally describe the function call with syntax that would product this output using a print() statement: </vt:lpstr>
      <vt:lpstr>What are the values of var 1 and var 2 after the following code segment is executed and the while loop finishes?</vt:lpstr>
      <vt:lpstr>What is the output of the code?</vt:lpstr>
      <vt:lpstr>Verbally explain what happens in the following piece of code:</vt:lpstr>
      <vt:lpstr>What is the output?</vt:lpstr>
      <vt:lpstr>What is the output?</vt:lpstr>
      <vt:lpstr>Which of the following evaluates to True when a is equal to b or when a is equal to 5?</vt:lpstr>
      <vt:lpstr>Which of the following evaluates to True when a is equal to b or when a is equal to 5?</vt:lpstr>
      <vt:lpstr>What is the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program runs and, during running is asked to divide by zero. The program crashes. What type of error is this?</vt:lpstr>
      <vt:lpstr>What will the output be from the following code?</vt:lpstr>
      <vt:lpstr>PowerPoint Presentation</vt:lpstr>
      <vt:lpstr>PowerPoint Presentation</vt:lpstr>
      <vt:lpstr>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Joseph Sebastian</cp:lastModifiedBy>
  <cp:revision>35</cp:revision>
  <dcterms:modified xsi:type="dcterms:W3CDTF">2023-02-03T21:48:20Z</dcterms:modified>
</cp:coreProperties>
</file>