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31" r:id="rId17"/>
    <p:sldId id="335" r:id="rId18"/>
    <p:sldId id="337" r:id="rId19"/>
    <p:sldId id="344" r:id="rId20"/>
    <p:sldId id="332" r:id="rId21"/>
    <p:sldId id="346" r:id="rId22"/>
    <p:sldId id="345" r:id="rId23"/>
    <p:sldId id="338" r:id="rId24"/>
    <p:sldId id="347" r:id="rId25"/>
    <p:sldId id="348" r:id="rId26"/>
    <p:sldId id="349" r:id="rId27"/>
    <p:sldId id="333" r:id="rId28"/>
    <p:sldId id="350" r:id="rId29"/>
    <p:sldId id="351" r:id="rId30"/>
    <p:sldId id="352" r:id="rId31"/>
    <p:sldId id="353" r:id="rId32"/>
    <p:sldId id="330" r:id="rId33"/>
    <p:sldId id="290" r:id="rId34"/>
    <p:sldId id="291" r:id="rId35"/>
    <p:sldId id="299" r:id="rId36"/>
    <p:sldId id="301" r:id="rId37"/>
    <p:sldId id="296" r:id="rId38"/>
    <p:sldId id="297" r:id="rId39"/>
    <p:sldId id="298" r:id="rId40"/>
    <p:sldId id="302" r:id="rId41"/>
    <p:sldId id="303" r:id="rId42"/>
    <p:sldId id="306" r:id="rId43"/>
    <p:sldId id="304" r:id="rId44"/>
    <p:sldId id="305" r:id="rId45"/>
    <p:sldId id="307" r:id="rId46"/>
    <p:sldId id="273" r:id="rId47"/>
    <p:sldId id="308" r:id="rId48"/>
    <p:sldId id="354" r:id="rId49"/>
    <p:sldId id="356" r:id="rId50"/>
    <p:sldId id="357" r:id="rId51"/>
    <p:sldId id="358" r:id="rId52"/>
    <p:sldId id="359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22" r:id="rId61"/>
    <p:sldId id="318" r:id="rId62"/>
    <p:sldId id="319" r:id="rId63"/>
    <p:sldId id="320" r:id="rId64"/>
    <p:sldId id="321" r:id="rId65"/>
    <p:sldId id="323" r:id="rId66"/>
    <p:sldId id="324" r:id="rId67"/>
    <p:sldId id="25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point of confusion year after year.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9067</TotalTime>
  <Words>3679</Words>
  <Application>Microsoft Office PowerPoint</Application>
  <PresentationFormat>Widescreen</PresentationFormat>
  <Paragraphs>731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83</cp:revision>
  <dcterms:created xsi:type="dcterms:W3CDTF">2021-11-03T00:49:37Z</dcterms:created>
  <dcterms:modified xsi:type="dcterms:W3CDTF">2023-01-19T02:32:52Z</dcterms:modified>
</cp:coreProperties>
</file>