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70" r:id="rId12"/>
    <p:sldId id="271" r:id="rId13"/>
    <p:sldId id="292" r:id="rId14"/>
    <p:sldId id="274" r:id="rId15"/>
    <p:sldId id="297" r:id="rId16"/>
    <p:sldId id="275" r:id="rId17"/>
    <p:sldId id="300" r:id="rId18"/>
    <p:sldId id="276" r:id="rId19"/>
    <p:sldId id="299" r:id="rId20"/>
    <p:sldId id="279" r:id="rId21"/>
    <p:sldId id="280" r:id="rId22"/>
    <p:sldId id="281" r:id="rId23"/>
    <p:sldId id="289" r:id="rId24"/>
    <p:sldId id="290" r:id="rId25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lla Respir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 varScale="1">
        <p:scale>
          <a:sx n="159" d="100"/>
          <a:sy n="159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7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56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6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17" Type="http://schemas.openxmlformats.org/officeDocument/2006/relationships/slide" Target="slide12.xml"/><Relationship Id="rId2" Type="http://schemas.openxmlformats.org/officeDocument/2006/relationships/notesSlide" Target="../notesSlides/notesSlide3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MIDTERM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F3ED9-0383-D65C-528C-0C0F7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33C8B-D889-1DE1-3400-AC97B0E42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16B06-5B9A-DEF0-2918-6850EDEA1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F55A6-432E-6103-5FC8-0C36ADED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DA1D4-C685-44C6-A315-77FC77BFE7A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2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A117E0B-3E01-FA4F-51DD-A59EF8C7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59985"/>
            <a:ext cx="6415548" cy="218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F743-9C85-B3EA-6B11-A4993E9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DC4593-587C-9C7C-D5AE-82DE902F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7CEC-6A0B-45FB-CF34-EE1485F7227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5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EFF74F4-3DB9-76A2-373D-81F0026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0207D3F-E10F-A7E6-BE60-A074ECEEE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9206EE0-5427-0331-D7D1-4980EC88EC81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2B49-CE97-4994-ADF2-9829268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28E4D-60C7-F846-0D3B-48264B81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8A83A-6488-DD06-CD57-FDBF377B6E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30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Get </a:t>
            </a:r>
            <a:r>
              <a:rPr lang="en-US" dirty="0" err="1"/>
              <a:t>func</a:t>
            </a:r>
            <a:r>
              <a:rPr lang="en-US" dirty="0"/>
              <a:t>-y with it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F15B30-460C-F16F-F4E1-B17A2159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409274" y="1084625"/>
            <a:ext cx="4625700" cy="316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7BD3EE9-B9AC-3DEE-29E7-CA89589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6"/>
          <a:stretch/>
        </p:blipFill>
        <p:spPr>
          <a:xfrm>
            <a:off x="2360141" y="1084625"/>
            <a:ext cx="4724933" cy="3193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2EA30-5F03-6C30-F2DB-87844CBFA51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5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program runs and, during running is asked to divide by zero. The program crashes. What type of error is this?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output be from the following code?</a:t>
            </a:r>
            <a:endParaRPr dirty="0"/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A0B88-2528-DE8A-6F83-BC95275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7"/>
          <a:stretch/>
        </p:blipFill>
        <p:spPr>
          <a:xfrm>
            <a:off x="3859262" y="2701649"/>
            <a:ext cx="1157581" cy="60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/>
              <a:t>Err-ing on the side of caution · </a:t>
            </a:r>
            <a:r>
              <a:rPr lang="en-US">
                <a:solidFill>
                  <a:srgbClr val="FFC319"/>
                </a:solidFill>
              </a:rPr>
              <a:t>$1000</a:t>
            </a: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2A0D-E512-5076-D872-8FD8F777A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956582" y="1079329"/>
            <a:ext cx="5230835" cy="2938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07D61-100E-3FC9-0750-7D40E63E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2" y="1332730"/>
            <a:ext cx="4790914" cy="190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18984" y="966325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STATES OF MATTER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AND OR NOT to AND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GET FUNC-Y WITH IT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ERR-ING ON THE SIDE OF CAUTION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264;p17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65;p17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59;p17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60;p17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54;p17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55;p17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25C7F-43A8-4AC7-90FE-8498F4276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" t="20936" r="64785" b="6988"/>
          <a:stretch/>
        </p:blipFill>
        <p:spPr>
          <a:xfrm>
            <a:off x="3248809" y="1691960"/>
            <a:ext cx="2850777" cy="2482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B8EA-0483-CC71-1820-88B61F26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4" t="26472" b="7853"/>
          <a:stretch/>
        </p:blipFill>
        <p:spPr>
          <a:xfrm>
            <a:off x="1162259" y="1972142"/>
            <a:ext cx="6832482" cy="1381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describe the function call with syntax that would product this output using a print() statement:</a:t>
            </a:r>
            <a:br>
              <a:rPr lang="en" dirty="0"/>
            </a:b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DD25A-272E-37D2-CC5F-E13C52346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1868448" y="3281257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values of var 1 and var 2 after the following code segment is executed and the while loop finishes?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4486E-CA02-3E6A-5E2C-BD4E72CA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820396"/>
            <a:ext cx="3437854" cy="1399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1EE74-E2A4-288D-4D60-6F13EC2F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9258" r="2629" b="16222"/>
          <a:stretch/>
        </p:blipFill>
        <p:spPr>
          <a:xfrm>
            <a:off x="828339" y="2355925"/>
            <a:ext cx="7465807" cy="6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23550" y="1379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65F9-9194-FD28-3065-E707BB630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68640" y="2436750"/>
            <a:ext cx="7391619" cy="1488554"/>
          </a:xfrm>
          <a:prstGeom prst="rect">
            <a:avLst/>
          </a:prstGeom>
        </p:spPr>
      </p:pic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TIME TO COMPARE AND GET LOOPY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588</Words>
  <Application>Microsoft Office PowerPoint</Application>
  <PresentationFormat>On-screen Show (16:9)</PresentationFormat>
  <Paragraphs>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Bebas Neue</vt:lpstr>
      <vt:lpstr>Calibri</vt:lpstr>
      <vt:lpstr>Arial</vt:lpstr>
      <vt:lpstr>Della Respira</vt:lpstr>
      <vt:lpstr>Jeoparty template</vt:lpstr>
      <vt:lpstr>MIDTERM REVIEW</vt:lpstr>
      <vt:lpstr>Rules of the GAME</vt:lpstr>
      <vt:lpstr>Panel</vt:lpstr>
      <vt:lpstr>PowerPoint Presentation</vt:lpstr>
      <vt:lpstr>What is the output?</vt:lpstr>
      <vt:lpstr>Verbally describe the function call with syntax that would product this output using a print() statement: </vt:lpstr>
      <vt:lpstr>What are the values of var 1 and var 2 after the following code segment is executed and the while loop finishes?</vt:lpstr>
      <vt:lpstr>What is the output of the code?</vt:lpstr>
      <vt:lpstr>Verbally explain what happens in the following piece of code:</vt:lpstr>
      <vt:lpstr>What is the output?</vt:lpstr>
      <vt:lpstr>What is the output?</vt:lpstr>
      <vt:lpstr>Which of the following evaluates to True when a is equal to b or when a is equal to 5?</vt:lpstr>
      <vt:lpstr>Which of the following evaluates to True when a is equal to b or when a is equal to 5?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program runs and, during running is asked to divide by zero. The program crashes. What type of error is this?</vt:lpstr>
      <vt:lpstr>What will the output be from the following code?</vt:lpstr>
      <vt:lpstr>PowerPoint Presentation</vt:lpstr>
      <vt:lpstr>PowerPoint Presentation</vt:lpstr>
      <vt:lpstr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Sebastian Goodfellow</cp:lastModifiedBy>
  <cp:revision>33</cp:revision>
  <dcterms:modified xsi:type="dcterms:W3CDTF">2023-02-05T00:03:35Z</dcterms:modified>
</cp:coreProperties>
</file>