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79" r:id="rId17"/>
    <p:sldId id="344" r:id="rId18"/>
    <p:sldId id="362" r:id="rId19"/>
    <p:sldId id="351" r:id="rId20"/>
    <p:sldId id="357" r:id="rId21"/>
    <p:sldId id="358" r:id="rId22"/>
    <p:sldId id="359" r:id="rId23"/>
    <p:sldId id="380" r:id="rId24"/>
    <p:sldId id="360" r:id="rId25"/>
    <p:sldId id="361" r:id="rId26"/>
    <p:sldId id="364" r:id="rId27"/>
    <p:sldId id="363" r:id="rId28"/>
    <p:sldId id="365" r:id="rId29"/>
    <p:sldId id="366" r:id="rId30"/>
    <p:sldId id="367" r:id="rId31"/>
    <p:sldId id="368" r:id="rId32"/>
    <p:sldId id="369" r:id="rId33"/>
    <p:sldId id="370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79"/>
            <p14:sldId id="344"/>
            <p14:sldId id="362"/>
            <p14:sldId id="351"/>
            <p14:sldId id="357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FFD6AD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1870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IDE Demo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Attribute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35939</TotalTime>
  <Words>2387</Words>
  <Application>Microsoft Office PowerPoint</Application>
  <PresentationFormat>Widescreen</PresentationFormat>
  <Paragraphs>472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204</cp:revision>
  <dcterms:created xsi:type="dcterms:W3CDTF">2021-11-03T00:49:37Z</dcterms:created>
  <dcterms:modified xsi:type="dcterms:W3CDTF">2022-03-24T18:19:55Z</dcterms:modified>
</cp:coreProperties>
</file>