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82" r:id="rId4"/>
    <p:sldId id="383" r:id="rId5"/>
    <p:sldId id="385" r:id="rId6"/>
    <p:sldId id="387" r:id="rId7"/>
    <p:sldId id="386" r:id="rId8"/>
    <p:sldId id="362" r:id="rId9"/>
    <p:sldId id="483" r:id="rId10"/>
    <p:sldId id="388" r:id="rId11"/>
    <p:sldId id="484" r:id="rId12"/>
    <p:sldId id="389" r:id="rId13"/>
    <p:sldId id="485" r:id="rId14"/>
    <p:sldId id="390" r:id="rId15"/>
    <p:sldId id="486" r:id="rId16"/>
    <p:sldId id="391" r:id="rId17"/>
    <p:sldId id="501" r:id="rId18"/>
    <p:sldId id="502" r:id="rId19"/>
    <p:sldId id="487" r:id="rId20"/>
    <p:sldId id="392" r:id="rId21"/>
    <p:sldId id="393" r:id="rId22"/>
    <p:sldId id="394" r:id="rId23"/>
    <p:sldId id="395" r:id="rId24"/>
    <p:sldId id="396" r:id="rId25"/>
    <p:sldId id="397" r:id="rId26"/>
    <p:sldId id="421" r:id="rId27"/>
    <p:sldId id="422" r:id="rId28"/>
    <p:sldId id="423" r:id="rId29"/>
    <p:sldId id="488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24" r:id="rId43"/>
    <p:sldId id="414" r:id="rId44"/>
    <p:sldId id="420" r:id="rId45"/>
    <p:sldId id="416" r:id="rId46"/>
    <p:sldId id="415" r:id="rId47"/>
    <p:sldId id="417" r:id="rId48"/>
    <p:sldId id="489" r:id="rId49"/>
    <p:sldId id="418" r:id="rId50"/>
    <p:sldId id="490" r:id="rId51"/>
    <p:sldId id="419" r:id="rId52"/>
    <p:sldId id="425" r:id="rId53"/>
    <p:sldId id="426" r:id="rId54"/>
    <p:sldId id="428" r:id="rId55"/>
    <p:sldId id="491" r:id="rId56"/>
    <p:sldId id="429" r:id="rId57"/>
    <p:sldId id="430" r:id="rId58"/>
    <p:sldId id="492" r:id="rId59"/>
    <p:sldId id="431" r:id="rId60"/>
    <p:sldId id="432" r:id="rId61"/>
    <p:sldId id="493" r:id="rId62"/>
    <p:sldId id="433" r:id="rId63"/>
    <p:sldId id="434" r:id="rId64"/>
    <p:sldId id="435" r:id="rId65"/>
    <p:sldId id="494" r:id="rId66"/>
    <p:sldId id="436" r:id="rId67"/>
    <p:sldId id="427" r:id="rId68"/>
    <p:sldId id="437" r:id="rId69"/>
    <p:sldId id="438" r:id="rId70"/>
    <p:sldId id="495" r:id="rId71"/>
    <p:sldId id="439" r:id="rId72"/>
    <p:sldId id="440" r:id="rId73"/>
    <p:sldId id="496" r:id="rId74"/>
    <p:sldId id="441" r:id="rId75"/>
    <p:sldId id="442" r:id="rId76"/>
    <p:sldId id="443" r:id="rId77"/>
    <p:sldId id="497" r:id="rId78"/>
    <p:sldId id="444" r:id="rId79"/>
    <p:sldId id="445" r:id="rId80"/>
    <p:sldId id="446" r:id="rId81"/>
    <p:sldId id="480" r:id="rId82"/>
    <p:sldId id="361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9" r:id="rId99"/>
    <p:sldId id="380" r:id="rId100"/>
    <p:sldId id="381" r:id="rId101"/>
    <p:sldId id="447" r:id="rId102"/>
    <p:sldId id="481" r:id="rId103"/>
    <p:sldId id="378" r:id="rId104"/>
    <p:sldId id="448" r:id="rId105"/>
    <p:sldId id="498" r:id="rId106"/>
    <p:sldId id="449" r:id="rId107"/>
    <p:sldId id="450" r:id="rId108"/>
    <p:sldId id="454" r:id="rId109"/>
    <p:sldId id="451" r:id="rId110"/>
    <p:sldId id="499" r:id="rId111"/>
    <p:sldId id="500" r:id="rId112"/>
    <p:sldId id="452" r:id="rId113"/>
    <p:sldId id="453" r:id="rId114"/>
    <p:sldId id="455" r:id="rId115"/>
    <p:sldId id="456" r:id="rId116"/>
    <p:sldId id="457" r:id="rId117"/>
    <p:sldId id="458" r:id="rId118"/>
    <p:sldId id="459" r:id="rId119"/>
    <p:sldId id="460" r:id="rId120"/>
    <p:sldId id="461" r:id="rId121"/>
    <p:sldId id="462" r:id="rId122"/>
    <p:sldId id="463" r:id="rId123"/>
    <p:sldId id="464" r:id="rId124"/>
    <p:sldId id="465" r:id="rId125"/>
    <p:sldId id="466" r:id="rId126"/>
    <p:sldId id="467" r:id="rId127"/>
    <p:sldId id="468" r:id="rId128"/>
    <p:sldId id="469" r:id="rId129"/>
    <p:sldId id="470" r:id="rId130"/>
    <p:sldId id="471" r:id="rId131"/>
    <p:sldId id="472" r:id="rId132"/>
    <p:sldId id="473" r:id="rId133"/>
    <p:sldId id="474" r:id="rId134"/>
    <p:sldId id="475" r:id="rId135"/>
    <p:sldId id="476" r:id="rId136"/>
    <p:sldId id="477" r:id="rId137"/>
    <p:sldId id="478" r:id="rId138"/>
    <p:sldId id="479" r:id="rId139"/>
    <p:sldId id="482" r:id="rId140"/>
    <p:sldId id="360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82"/>
            <p14:sldId id="383"/>
            <p14:sldId id="385"/>
            <p14:sldId id="387"/>
            <p14:sldId id="386"/>
            <p14:sldId id="362"/>
            <p14:sldId id="483"/>
            <p14:sldId id="388"/>
            <p14:sldId id="484"/>
            <p14:sldId id="389"/>
            <p14:sldId id="485"/>
            <p14:sldId id="390"/>
            <p14:sldId id="486"/>
            <p14:sldId id="391"/>
            <p14:sldId id="501"/>
            <p14:sldId id="502"/>
            <p14:sldId id="487"/>
            <p14:sldId id="392"/>
            <p14:sldId id="393"/>
            <p14:sldId id="394"/>
            <p14:sldId id="395"/>
            <p14:sldId id="396"/>
            <p14:sldId id="397"/>
            <p14:sldId id="421"/>
            <p14:sldId id="422"/>
            <p14:sldId id="423"/>
            <p14:sldId id="488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24"/>
            <p14:sldId id="414"/>
            <p14:sldId id="420"/>
            <p14:sldId id="416"/>
            <p14:sldId id="415"/>
            <p14:sldId id="417"/>
            <p14:sldId id="489"/>
            <p14:sldId id="418"/>
            <p14:sldId id="490"/>
            <p14:sldId id="419"/>
            <p14:sldId id="425"/>
            <p14:sldId id="426"/>
            <p14:sldId id="428"/>
            <p14:sldId id="491"/>
            <p14:sldId id="429"/>
            <p14:sldId id="430"/>
            <p14:sldId id="492"/>
            <p14:sldId id="431"/>
            <p14:sldId id="432"/>
            <p14:sldId id="493"/>
            <p14:sldId id="433"/>
            <p14:sldId id="434"/>
            <p14:sldId id="435"/>
            <p14:sldId id="494"/>
            <p14:sldId id="436"/>
            <p14:sldId id="427"/>
            <p14:sldId id="437"/>
            <p14:sldId id="438"/>
            <p14:sldId id="495"/>
            <p14:sldId id="439"/>
            <p14:sldId id="440"/>
            <p14:sldId id="496"/>
            <p14:sldId id="441"/>
            <p14:sldId id="442"/>
            <p14:sldId id="443"/>
            <p14:sldId id="497"/>
            <p14:sldId id="444"/>
            <p14:sldId id="445"/>
            <p14:sldId id="446"/>
            <p14:sldId id="48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80"/>
            <p14:sldId id="381"/>
            <p14:sldId id="447"/>
            <p14:sldId id="481"/>
            <p14:sldId id="378"/>
            <p14:sldId id="448"/>
            <p14:sldId id="498"/>
            <p14:sldId id="449"/>
            <p14:sldId id="450"/>
            <p14:sldId id="454"/>
            <p14:sldId id="451"/>
            <p14:sldId id="499"/>
            <p14:sldId id="500"/>
            <p14:sldId id="452"/>
            <p14:sldId id="453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FF00"/>
    <a:srgbClr val="00CC66"/>
    <a:srgbClr val="FFFFFF"/>
    <a:srgbClr val="E00BE5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0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63753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Tree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TreeNode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TreeNode Class</a:t>
            </a:r>
          </a:p>
        </p:txBody>
      </p:sp>
    </p:spTree>
    <p:extLst>
      <p:ext uri="{BB962C8B-B14F-4D97-AF65-F5344CB8AC3E}">
        <p14:creationId xmlns:p14="http://schemas.microsoft.com/office/powerpoint/2010/main" val="41212611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BinaryTree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085301-C647-40E6-8A1D-BFB1DCF495C5}"/>
              </a:ext>
            </a:extLst>
          </p:cNvPr>
          <p:cNvCxnSpPr>
            <a:cxnSpLocks/>
            <a:stCxn id="47" idx="4"/>
            <a:endCxn id="51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B4FAE5-2CF5-4897-AB22-A810D042BABD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4D350-53D2-4434-A736-08E81D01A55A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3866BF-A3F3-4B3C-9826-2D46935F36AE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ADB795-A763-4C7A-94F1-3DD4F307A6DF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980568-544E-497B-85F2-6BAB74558E9B}"/>
              </a:ext>
            </a:extLst>
          </p:cNvPr>
          <p:cNvCxnSpPr>
            <a:cxnSpLocks/>
            <a:stCxn id="45" idx="4"/>
            <a:endCxn id="49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B388B2-DC73-417B-B4FA-9F7CFDEFD115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72F76AF-7143-4A97-8795-7E4AD3A642FA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C56568-F0AD-4DD7-8D7A-265A85EE7722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A62674-275D-48C9-8032-943C2A89D141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1BCD8AF-5C0F-4439-9D65-EB2768740AEF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750A09-CE68-48E6-B5ED-8C3FCD0148B3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7A1723-BE4A-4CD5-840B-67F2F8153880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978150-95D7-49D0-B633-841B81B94B17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3601177-89F5-4EE9-BF72-BAF3B560AFC0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DEF5CE-9BDC-4947-93A5-755BB27CB522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E64B77-FB28-4A5D-B318-B34ED95CC06A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566F87-145C-4327-B10A-6B1252A940B7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C0AED2-1BE6-4211-8C31-5D2E66B71D6D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964F30-05C0-4B79-9E2A-A566CE8E75BA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6EACED7-3E83-41F9-B6A9-1D6ED007C017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3711B-79D0-4102-9357-650B5420F688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1BFC4DAE-1D10-4546-9050-5D543D4EC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B215C4C-7EC3-4E05-B883-7B15D55C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022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B9F0AFB-8DE1-4A5C-B404-98C34F16DD70}"/>
              </a:ext>
            </a:extLst>
          </p:cNvPr>
          <p:cNvSpPr/>
          <p:nvPr/>
        </p:nvSpPr>
        <p:spPr>
          <a:xfrm flipH="1">
            <a:off x="2629096" y="3331481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BEB5F-A1B2-4882-BB57-5C3B33DF3BDD}"/>
              </a:ext>
            </a:extLst>
          </p:cNvPr>
          <p:cNvSpPr txBox="1"/>
          <p:nvPr/>
        </p:nvSpPr>
        <p:spPr>
          <a:xfrm>
            <a:off x="3293840" y="3259723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level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B8CDC-20D4-4FD8-AA06-BDFB670BC312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CE9E7A53-3BAB-4389-A89C-EBAFB334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DDBB1C5-81E5-4E76-9F9C-B74AE0452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33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802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7728742" y="139064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CC6657-B981-4CEF-96F7-821F15A08A31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4F4158-34AE-421E-9D9E-92FDC3A00FDF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277609-AAB4-4E2D-B83E-2E5CF6158454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2DBE993F-687F-4A68-93E7-08B68B91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1CD21CDA-8785-4129-B0BD-4D1E1E66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38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3467344" y="4139165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650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4241445" y="487223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824A7-5510-49E0-AECA-0D835C93EE85}"/>
              </a:ext>
            </a:extLst>
          </p:cNvPr>
          <p:cNvSpPr txBox="1"/>
          <p:nvPr/>
        </p:nvSpPr>
        <p:spPr>
          <a:xfrm>
            <a:off x="4900287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76819-AA40-47FD-9612-FB8C94DA1BC5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DD2EA2-AC9E-4FCC-87A5-165F8CC62A3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2E3F88-297F-4E55-9A59-60A8A7D72BF9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2069353-3906-4A71-B509-2DA540BA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99697225-96D1-48BA-A446-A2FAB85A9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848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623451-A73D-415E-A4B6-8DA391ED3CE3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47FB1-5F60-419E-8959-E549217CF1F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7156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23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ED530D41-2A1C-4950-89E9-04025367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ADC1085-E695-4080-8DBE-F51A3BE5E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6A11D9-32E1-4D1D-BF0F-FD5B30F425F3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573318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C7DD49-4628-4E25-82B0-0109626CC10B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5FF6C3-582A-4415-A48C-DEDE3891A2BB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B0F0656-5E7C-415A-B516-3A900E1F2FD0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29376-4889-4B51-ADF5-6CC665968AD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07690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8483F05-129F-4D70-85EC-7854017843C5}"/>
              </a:ext>
            </a:extLst>
          </p:cNvPr>
          <p:cNvSpPr/>
          <p:nvPr/>
        </p:nvSpPr>
        <p:spPr>
          <a:xfrm>
            <a:off x="8478508" y="194136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8E8E5-1784-4C2C-B75A-ACD3EDF2B0C2}"/>
              </a:ext>
            </a:extLst>
          </p:cNvPr>
          <p:cNvSpPr txBox="1"/>
          <p:nvPr/>
        </p:nvSpPr>
        <p:spPr>
          <a:xfrm>
            <a:off x="8265748" y="13906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7698264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9359401" y="2553876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6042062" y="2821112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57A35E-4488-444A-BC98-3D8B32459619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C2F177B-7329-49BE-A1F6-30EFB49AF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BB3541F-1724-4DB8-A5B9-3F343217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9EB75-1D23-4965-A4B8-30B41A1487E1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6446210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2BFB0-33EB-45CB-885C-E032485FD168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A8AF44-44A7-432F-B3B3-9A0B8DED4241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C62CDB0-468D-4AD9-AD15-F30582FF163C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90D69B-9EDC-4F5F-8965-CF731C0D4238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68DE50-5048-4399-BC5E-C947A88E96BA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4C05C3-652E-43FD-BF01-3BFC48B68D70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48D3A5-14C1-48F1-ABDA-FC1C6FB7A238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F681C-3775-42B7-BC3A-74884D015435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633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EB8BB81-EF65-480D-853A-BAA89B156F51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C5244-6DCE-4633-BA6A-4AA033F37722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F893C2-1572-4602-B817-86A72F31CAD5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97D73A-7514-45E9-AABD-7AE1DD3671B8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809214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2  7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5F0D663-E4BF-4C8B-B6B9-EA2374AA6D7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45587-7F35-48F0-89D9-3CE330C4EB66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52949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73B862-8AC7-4512-B9B8-06D93D150920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8F46B1-E706-48BA-AB52-DBFC8C97F841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3EFB781-055E-4FDA-852A-EE292CE07C5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638C77-E3C5-4BCE-8119-D440E61035F7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6424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2190DA7-0311-4DED-A95B-AF6A9917BB39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8647723-CF8E-41D0-8F33-E2439D8E9472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DB0C8B-569F-477E-99A2-293D909B50F8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7FE18-5BE4-4A17-8CEB-7CFF4770E5AE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6DAEC-37A8-4290-8D06-9E1E09F415EF}"/>
              </a:ext>
            </a:extLst>
          </p:cNvPr>
          <p:cNvSpPr txBox="1"/>
          <p:nvPr/>
        </p:nvSpPr>
        <p:spPr>
          <a:xfrm>
            <a:off x="5496654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1DC5A2-D7B2-4CF5-B831-B339A054BF6C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0246CC-9E4E-430C-8BD3-0C2D8B2BF8D6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458C25-DC23-4251-8A2F-350520131AE2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048860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7083889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6871129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17406A-34DD-4DCC-99CD-D0E4FFF8651C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A4DB1D-6117-4D23-A0A1-5BDF16D7D514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519B5B-E410-4B93-AA8A-E3973D656416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E6ED21-45A1-4EA1-861B-0C0CECE69034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793292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7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491D11F-69AF-4E79-AB19-132EF9901BB0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2DB6A-BCCC-49AC-A04A-25F9F0A699F8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11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A608DB-27E0-44F1-A84B-8D2D581615F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03FE1D-DC0E-4C96-82B0-710F9C35B09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49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222273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300924B-8190-49F5-93DA-ADB4095EDDDD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C02F31-1375-402D-8BDE-D17E0A7EA89D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2463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6936097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73D72EDC-A87A-4463-BAFC-3A4578182948}"/>
              </a:ext>
            </a:extLst>
          </p:cNvPr>
          <p:cNvSpPr/>
          <p:nvPr/>
        </p:nvSpPr>
        <p:spPr>
          <a:xfrm flipH="1">
            <a:off x="3769228" y="5242878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20F1E-38B0-4F31-894C-791C8AC2F971}"/>
              </a:ext>
            </a:extLst>
          </p:cNvPr>
          <p:cNvSpPr/>
          <p:nvPr/>
        </p:nvSpPr>
        <p:spPr>
          <a:xfrm flipH="1">
            <a:off x="4386507" y="5441224"/>
            <a:ext cx="49733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B3F49E-55E3-4C18-A759-7D1BDE82EEA4}"/>
              </a:ext>
            </a:extLst>
          </p:cNvPr>
          <p:cNvSpPr txBox="1"/>
          <p:nvPr/>
        </p:nvSpPr>
        <p:spPr>
          <a:xfrm>
            <a:off x="4881984" y="5349134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0AC275-A95E-4D71-A0C0-5E152BFA139E}"/>
              </a:ext>
            </a:extLst>
          </p:cNvPr>
          <p:cNvSpPr txBox="1"/>
          <p:nvPr/>
        </p:nvSpPr>
        <p:spPr>
          <a:xfrm>
            <a:off x="4422876" y="51430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813079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6306015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0787051" y="381043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1BBB8-4127-45FD-9412-8B6058DC0805}"/>
              </a:ext>
            </a:extLst>
          </p:cNvPr>
          <p:cNvSpPr txBox="1"/>
          <p:nvPr/>
        </p:nvSpPr>
        <p:spPr>
          <a:xfrm>
            <a:off x="4649813" y="4077675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BD9F31B-CBF0-4546-B9D9-5B353C8AD56E}"/>
              </a:ext>
            </a:extLst>
          </p:cNvPr>
          <p:cNvSpPr/>
          <p:nvPr/>
        </p:nvSpPr>
        <p:spPr>
          <a:xfrm>
            <a:off x="9903792" y="320031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497BB-EBFD-4E08-B9D3-1E129CA94A61}"/>
              </a:ext>
            </a:extLst>
          </p:cNvPr>
          <p:cNvSpPr txBox="1"/>
          <p:nvPr/>
        </p:nvSpPr>
        <p:spPr>
          <a:xfrm>
            <a:off x="9691032" y="26495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96C0A5B-AA27-43CB-9DC1-38D73952A458}"/>
              </a:ext>
            </a:extLst>
          </p:cNvPr>
          <p:cNvSpPr/>
          <p:nvPr/>
        </p:nvSpPr>
        <p:spPr>
          <a:xfrm flipH="1">
            <a:off x="3840480" y="5632235"/>
            <a:ext cx="5871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6EEB29F-DDC0-4641-927F-A4FEF1BACD1E}"/>
              </a:ext>
            </a:extLst>
          </p:cNvPr>
          <p:cNvSpPr/>
          <p:nvPr/>
        </p:nvSpPr>
        <p:spPr>
          <a:xfrm flipH="1">
            <a:off x="4451357" y="5830581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CD024F-4E6A-44D0-B262-FDF497A39925}"/>
              </a:ext>
            </a:extLst>
          </p:cNvPr>
          <p:cNvSpPr txBox="1"/>
          <p:nvPr/>
        </p:nvSpPr>
        <p:spPr>
          <a:xfrm>
            <a:off x="4881984" y="5738491"/>
            <a:ext cx="1134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Get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9C861E-5931-4C4C-9F6D-8752A57426D2}"/>
              </a:ext>
            </a:extLst>
          </p:cNvPr>
          <p:cNvSpPr txBox="1"/>
          <p:nvPr/>
        </p:nvSpPr>
        <p:spPr>
          <a:xfrm>
            <a:off x="4422874" y="553237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28781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91D706-1F65-4EA2-8B1C-FD09E3CEAC0D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D15CF-2673-4293-A019-24986EC2B7EB}"/>
              </a:ext>
            </a:extLst>
          </p:cNvPr>
          <p:cNvSpPr txBox="1"/>
          <p:nvPr/>
        </p:nvSpPr>
        <p:spPr>
          <a:xfrm>
            <a:off x="7655820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4E6E2-0280-47E3-8313-7AAF7B344E61}"/>
              </a:ext>
            </a:extLst>
          </p:cNvPr>
          <p:cNvSpPr/>
          <p:nvPr/>
        </p:nvSpPr>
        <p:spPr>
          <a:xfrm>
            <a:off x="5034020" y="191545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E36A44-FCBB-4218-B422-48B6DA5AD5A8}"/>
              </a:ext>
            </a:extLst>
          </p:cNvPr>
          <p:cNvSpPr txBox="1"/>
          <p:nvPr/>
        </p:nvSpPr>
        <p:spPr>
          <a:xfrm>
            <a:off x="5204540" y="190730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0E24C2-85A9-4924-A8F6-7B64393F2709}"/>
              </a:ext>
            </a:extLst>
          </p:cNvPr>
          <p:cNvSpPr/>
          <p:nvPr/>
        </p:nvSpPr>
        <p:spPr>
          <a:xfrm>
            <a:off x="5759408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9D9F8C-72FE-4C0E-A961-582CB88FC084}"/>
              </a:ext>
            </a:extLst>
          </p:cNvPr>
          <p:cNvSpPr txBox="1"/>
          <p:nvPr/>
        </p:nvSpPr>
        <p:spPr>
          <a:xfrm>
            <a:off x="5929928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2C6701-E952-43E6-9699-ED79A254C3A7}"/>
              </a:ext>
            </a:extLst>
          </p:cNvPr>
          <p:cNvSpPr/>
          <p:nvPr/>
        </p:nvSpPr>
        <p:spPr>
          <a:xfrm>
            <a:off x="6475937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D377D-D3FF-41A4-8406-CC2F4148B69B}"/>
              </a:ext>
            </a:extLst>
          </p:cNvPr>
          <p:cNvSpPr txBox="1"/>
          <p:nvPr/>
        </p:nvSpPr>
        <p:spPr>
          <a:xfrm>
            <a:off x="6646457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F87204A-0FFF-42ED-BAA2-FB2E7C090C0B}"/>
              </a:ext>
            </a:extLst>
          </p:cNvPr>
          <p:cNvSpPr/>
          <p:nvPr/>
        </p:nvSpPr>
        <p:spPr>
          <a:xfrm>
            <a:off x="7189609" y="1913868"/>
            <a:ext cx="568475" cy="56847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35C3EB-8095-47A7-859D-EB4E1D09C3A3}"/>
              </a:ext>
            </a:extLst>
          </p:cNvPr>
          <p:cNvSpPr txBox="1"/>
          <p:nvPr/>
        </p:nvSpPr>
        <p:spPr>
          <a:xfrm>
            <a:off x="7360129" y="1905717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8276A02-EA58-49DD-B2F9-3C27239BAFCD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B00A6F-B046-4173-A7BD-4DD972C51CE7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6876C0-A51A-4506-9928-C20D2BF6EE9F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6194878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395D8F6-D152-4132-A15E-BBA7A4677BD6}"/>
              </a:ext>
            </a:extLst>
          </p:cNvPr>
          <p:cNvSpPr/>
          <p:nvPr/>
        </p:nvSpPr>
        <p:spPr>
          <a:xfrm flipH="1">
            <a:off x="2568970" y="410139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0749D-4EBD-428B-8409-36548B0A8DA3}"/>
              </a:ext>
            </a:extLst>
          </p:cNvPr>
          <p:cNvSpPr txBox="1"/>
          <p:nvPr/>
        </p:nvSpPr>
        <p:spPr>
          <a:xfrm>
            <a:off x="3233714" y="4017843"/>
            <a:ext cx="1551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empty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5525396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1  6  2  8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C71CE-EABB-400E-B4AD-EA2313450F34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ADF80E-E2BF-4274-8DC7-8F6FB131886F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7772855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A5DAD76-59B4-43D5-B4C0-3D7F72EEAA6F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5FAAD-1AFB-43AF-8A05-AD84098A6D92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001118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6331270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6118510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F3204CD-2EE5-4730-89E5-AC435BEF69EB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171738-BA47-4DFE-AFBF-BDC1763CB5D7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ED7EC62-1D3B-46DA-9D26-14014F99A8E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8338FD-6C8C-43DB-9865-3C54973E7CBF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58490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3D0C9A5-2EC5-4409-9695-68CABFD58185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86240F-4D52-4A69-9B5B-E5EBE647A260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5476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5CD45E8-6758-47E7-ABFD-AC982FBF0ED7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56817-D703-4267-A5E9-2483BFA6CE88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133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7825389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7612629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B16675F-5FA9-49A4-BCA3-C4F83E42E2E3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77950D-5164-4E91-B563-FE80CC061700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A6F427F-80A0-490B-B1CF-93AC0B09ADB4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C4A3AB-780F-4014-912A-6AA5D77ACA0C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747703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729848F-31DF-4E25-A9E5-3D1A65F278E9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5BF6A-D905-453A-8472-D8ED1DDF6CEA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2423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31053C-FF6D-42DE-8029-3D0F2C123FF4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D02772-2F0C-4325-B32C-0561C2B95A01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37801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9140214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8927454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D25512B-0DED-4691-B9A0-28A19331A17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DE5F5-2F42-475C-B745-856E3D6241AA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C433182-BE6A-4D14-A331-175178ED046A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1CB4B-4638-46B6-9743-727123DC8BA5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571324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9850D30-C7B8-4D25-B988-25116038E1EA}"/>
              </a:ext>
            </a:extLst>
          </p:cNvPr>
          <p:cNvSpPr/>
          <p:nvPr/>
        </p:nvSpPr>
        <p:spPr>
          <a:xfrm flipH="1">
            <a:off x="2808502" y="4476389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3F5DC-0C1E-48C9-BB05-2F841923E475}"/>
              </a:ext>
            </a:extLst>
          </p:cNvPr>
          <p:cNvSpPr txBox="1"/>
          <p:nvPr/>
        </p:nvSpPr>
        <p:spPr>
          <a:xfrm>
            <a:off x="3467344" y="3655422"/>
            <a:ext cx="1152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Loop through nodes in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26307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E0B12CC-54B0-4302-AEE8-5827A43A33A8}"/>
              </a:ext>
            </a:extLst>
          </p:cNvPr>
          <p:cNvSpPr/>
          <p:nvPr/>
        </p:nvSpPr>
        <p:spPr>
          <a:xfrm flipH="1">
            <a:off x="4241445" y="4872230"/>
            <a:ext cx="3589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ACC3D-2663-44F0-9E4A-9C02BD79F3CB}"/>
              </a:ext>
            </a:extLst>
          </p:cNvPr>
          <p:cNvSpPr txBox="1"/>
          <p:nvPr/>
        </p:nvSpPr>
        <p:spPr>
          <a:xfrm>
            <a:off x="4593521" y="4782777"/>
            <a:ext cx="70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print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401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67C4B-AD03-4292-8072-8A6983773E1F}"/>
              </a:ext>
            </a:extLst>
          </p:cNvPr>
          <p:cNvSpPr txBox="1"/>
          <p:nvPr/>
        </p:nvSpPr>
        <p:spPr>
          <a:xfrm>
            <a:off x="5564687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FF8BC3-C1BC-48FE-8B8A-AEA414314B3C}"/>
              </a:ext>
            </a:extLst>
          </p:cNvPr>
          <p:cNvSpPr txBox="1"/>
          <p:nvPr/>
        </p:nvSpPr>
        <p:spPr>
          <a:xfrm>
            <a:off x="11530143" y="5284775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CCE63-4EDF-4750-B466-EFCC47CDCA5A}"/>
              </a:ext>
            </a:extLst>
          </p:cNvPr>
          <p:cNvSpPr txBox="1"/>
          <p:nvPr/>
        </p:nvSpPr>
        <p:spPr>
          <a:xfrm>
            <a:off x="2874004" y="1962210"/>
            <a:ext cx="193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level_next =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0AE3E0-2022-42CE-B124-56A387BF60BE}"/>
              </a:ext>
            </a:extLst>
          </p:cNvPr>
          <p:cNvSpPr txBox="1"/>
          <p:nvPr/>
        </p:nvSpPr>
        <p:spPr>
          <a:xfrm>
            <a:off x="3909440" y="5558896"/>
            <a:ext cx="1686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FFFFFF"/>
                </a:solidFill>
              </a:rPr>
              <a:t>level</a:t>
            </a:r>
          </a:p>
          <a:p>
            <a:pPr algn="r"/>
            <a:r>
              <a:rPr lang="en-US" sz="2400" b="1" dirty="0">
                <a:solidFill>
                  <a:srgbClr val="FFFFFF"/>
                </a:solidFill>
              </a:rPr>
              <a:t>length </a:t>
            </a:r>
            <a:r>
              <a:rPr lang="en-US" sz="2400" b="1" dirty="0">
                <a:solidFill>
                  <a:schemeClr val="accent2"/>
                </a:solidFill>
              </a:rPr>
              <a:t>=</a:t>
            </a:r>
            <a:r>
              <a:rPr lang="en-US" sz="2400" b="1" dirty="0">
                <a:solidFill>
                  <a:srgbClr val="FFFFFF"/>
                </a:solidFill>
              </a:rPr>
              <a:t> 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A4A068A-DC8C-493E-95FC-92E4935EB7BD}"/>
              </a:ext>
            </a:extLst>
          </p:cNvPr>
          <p:cNvSpPr/>
          <p:nvPr/>
        </p:nvSpPr>
        <p:spPr>
          <a:xfrm>
            <a:off x="10628351" y="4677241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11F5C-32B6-49A2-8440-A2E480E1F7C2}"/>
              </a:ext>
            </a:extLst>
          </p:cNvPr>
          <p:cNvSpPr txBox="1"/>
          <p:nvPr/>
        </p:nvSpPr>
        <p:spPr>
          <a:xfrm>
            <a:off x="10415591" y="412652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17BA10E-2F41-490B-B226-016614B9E73D}"/>
              </a:ext>
            </a:extLst>
          </p:cNvPr>
          <p:cNvSpPr/>
          <p:nvPr/>
        </p:nvSpPr>
        <p:spPr>
          <a:xfrm>
            <a:off x="1166149" y="5236185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A630A3-1896-435E-B05C-367B34010051}"/>
              </a:ext>
            </a:extLst>
          </p:cNvPr>
          <p:cNvSpPr txBox="1"/>
          <p:nvPr/>
        </p:nvSpPr>
        <p:spPr>
          <a:xfrm>
            <a:off x="284292" y="51363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A14D022-3A6B-4325-ACE1-893A446EFD9B}"/>
              </a:ext>
            </a:extLst>
          </p:cNvPr>
          <p:cNvSpPr/>
          <p:nvPr/>
        </p:nvSpPr>
        <p:spPr>
          <a:xfrm>
            <a:off x="1166149" y="5618828"/>
            <a:ext cx="34209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5B85C2-5C01-4D96-86F4-C6E1F9C59C6E}"/>
              </a:ext>
            </a:extLst>
          </p:cNvPr>
          <p:cNvSpPr txBox="1"/>
          <p:nvPr/>
        </p:nvSpPr>
        <p:spPr>
          <a:xfrm>
            <a:off x="284292" y="55189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8688283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42955" y="36174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C1FF20-104E-4D07-9EDF-08AABE05EF1E}"/>
              </a:ext>
            </a:extLst>
          </p:cNvPr>
          <p:cNvSpPr/>
          <p:nvPr/>
        </p:nvSpPr>
        <p:spPr>
          <a:xfrm flipH="1">
            <a:off x="2860607" y="6390220"/>
            <a:ext cx="4324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E532F6-7B00-4D42-88AD-D30C495E4D2D}"/>
              </a:ext>
            </a:extLst>
          </p:cNvPr>
          <p:cNvSpPr txBox="1"/>
          <p:nvPr/>
        </p:nvSpPr>
        <p:spPr>
          <a:xfrm>
            <a:off x="3291233" y="6298130"/>
            <a:ext cx="21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to next level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15314248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45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0546885-401E-4121-A17E-4195D3C15440}"/>
              </a:ext>
            </a:extLst>
          </p:cNvPr>
          <p:cNvSpPr/>
          <p:nvPr/>
        </p:nvSpPr>
        <p:spPr>
          <a:xfrm>
            <a:off x="654827" y="3717292"/>
            <a:ext cx="15563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95A16D-5540-4983-856F-16C8EF2F9D8E}"/>
              </a:ext>
            </a:extLst>
          </p:cNvPr>
          <p:cNvSpPr txBox="1"/>
          <p:nvPr/>
        </p:nvSpPr>
        <p:spPr>
          <a:xfrm>
            <a:off x="-31001" y="365328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DBF54-EDCF-4E81-893D-9D4DEAEEA412}"/>
              </a:ext>
            </a:extLst>
          </p:cNvPr>
          <p:cNvSpPr txBox="1"/>
          <p:nvPr/>
        </p:nvSpPr>
        <p:spPr>
          <a:xfrm>
            <a:off x="462013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CD80C3-9F35-437F-8C03-D0540F13F8DF}"/>
              </a:ext>
            </a:extLst>
          </p:cNvPr>
          <p:cNvSpPr txBox="1"/>
          <p:nvPr/>
        </p:nvSpPr>
        <p:spPr>
          <a:xfrm>
            <a:off x="5048305" y="1512620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638981" y="1962210"/>
            <a:ext cx="116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level =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EE9DDB-B662-4CAA-86E5-0CCC9AF9A9ED}"/>
              </a:ext>
            </a:extLst>
          </p:cNvPr>
          <p:cNvSpPr txBox="1"/>
          <p:nvPr/>
        </p:nvSpPr>
        <p:spPr>
          <a:xfrm>
            <a:off x="5557869" y="1970260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length = 0</a:t>
            </a:r>
          </a:p>
        </p:txBody>
      </p:sp>
    </p:spTree>
    <p:extLst>
      <p:ext uri="{BB962C8B-B14F-4D97-AF65-F5344CB8AC3E}">
        <p14:creationId xmlns:p14="http://schemas.microsoft.com/office/powerpoint/2010/main" val="89860274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">
            <a:extLst>
              <a:ext uri="{FF2B5EF4-FFF2-40B4-BE49-F238E27FC236}">
                <a16:creationId xmlns:a16="http://schemas.microsoft.com/office/drawing/2014/main" id="{F48A7EAB-93F1-4BF6-86A7-D12AEB32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1" y="581180"/>
            <a:ext cx="4980678" cy="6055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tree class."""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25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Prints tree level by level.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 = [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(level) &gt;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level_next = []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cargo_sum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node.cargo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node.left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level_next.append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node.right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CA78F3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level = </a:t>
            </a:r>
            <a:r>
              <a:rPr kumimoji="0" lang="en-US" altLang="en-US" sz="12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level_next</a:t>
            </a:r>
            <a:endParaRPr kumimoji="0" lang="en-US" altLang="en-US" sz="12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2B2526A-ACF9-4246-A578-EFF2A84AC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47" y="577156"/>
            <a:ext cx="5379418" cy="6924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 = BinaryTree(TreeNode(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CC7832"/>
                </a:solidFill>
                <a:latin typeface="Consolas" panose="020B0609020204030204" pitchFamily="49" charset="0"/>
              </a:rPr>
              <a:t>      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TreeNode(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991AE4-D6AE-4A8E-A00F-221629CF00EB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2157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DF0E36-44F6-490B-BE2F-01FA2F04AC9B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2157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FCD392-4A19-4C21-A2A0-B2A80D090764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473534" y="5021572"/>
            <a:ext cx="747767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858447-0D6C-4560-BBD9-A20F426E9175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2157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04D58-4C0E-4C0B-848D-DAFFED8B2E2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76515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1A2C1-1BA2-4961-9040-A1CD042FE186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76515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B5E64E-8CF4-488C-B759-E04996A2A4C4}"/>
              </a:ext>
            </a:extLst>
          </p:cNvPr>
          <p:cNvSpPr/>
          <p:nvPr/>
        </p:nvSpPr>
        <p:spPr>
          <a:xfrm>
            <a:off x="8267858" y="271459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ECF28-4609-4E4D-AC9C-C886A75F85E1}"/>
              </a:ext>
            </a:extLst>
          </p:cNvPr>
          <p:cNvSpPr txBox="1"/>
          <p:nvPr/>
        </p:nvSpPr>
        <p:spPr>
          <a:xfrm>
            <a:off x="8582986" y="291609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C73594-F9D3-4EE5-8521-E7A019A1653B}"/>
              </a:ext>
            </a:extLst>
          </p:cNvPr>
          <p:cNvSpPr/>
          <p:nvPr/>
        </p:nvSpPr>
        <p:spPr>
          <a:xfrm>
            <a:off x="6881581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ADAB-E7AD-406A-A19A-82AF21939B80}"/>
              </a:ext>
            </a:extLst>
          </p:cNvPr>
          <p:cNvSpPr txBox="1"/>
          <p:nvPr/>
        </p:nvSpPr>
        <p:spPr>
          <a:xfrm>
            <a:off x="7196709" y="420390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F7BB8F-2FA4-43FE-8D88-892FEE010448}"/>
              </a:ext>
            </a:extLst>
          </p:cNvPr>
          <p:cNvSpPr/>
          <p:nvPr/>
        </p:nvSpPr>
        <p:spPr>
          <a:xfrm>
            <a:off x="9696018" y="397100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9956B-48FF-4824-982F-0FFE617BBCA7}"/>
              </a:ext>
            </a:extLst>
          </p:cNvPr>
          <p:cNvSpPr txBox="1"/>
          <p:nvPr/>
        </p:nvSpPr>
        <p:spPr>
          <a:xfrm>
            <a:off x="10011146" y="420585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AF4FF-7A12-442F-9994-8CE64BB72CC5}"/>
              </a:ext>
            </a:extLst>
          </p:cNvPr>
          <p:cNvSpPr/>
          <p:nvPr/>
        </p:nvSpPr>
        <p:spPr>
          <a:xfrm>
            <a:off x="6132015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1B169-6873-40B0-BF9D-8EA493DEC56B}"/>
              </a:ext>
            </a:extLst>
          </p:cNvPr>
          <p:cNvSpPr txBox="1"/>
          <p:nvPr/>
        </p:nvSpPr>
        <p:spPr>
          <a:xfrm>
            <a:off x="6447143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385036-74D1-4F94-88F1-E180C9834448}"/>
              </a:ext>
            </a:extLst>
          </p:cNvPr>
          <p:cNvSpPr/>
          <p:nvPr/>
        </p:nvSpPr>
        <p:spPr>
          <a:xfrm>
            <a:off x="7613206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08282-1A0C-439C-933E-337FDA68D99B}"/>
              </a:ext>
            </a:extLst>
          </p:cNvPr>
          <p:cNvSpPr txBox="1"/>
          <p:nvPr/>
        </p:nvSpPr>
        <p:spPr>
          <a:xfrm>
            <a:off x="7928334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B7FC4C-28E1-4DC9-A8BA-C66831DDE766}"/>
              </a:ext>
            </a:extLst>
          </p:cNvPr>
          <p:cNvSpPr/>
          <p:nvPr/>
        </p:nvSpPr>
        <p:spPr>
          <a:xfrm>
            <a:off x="8948251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51E8F-AECC-4AC1-B21D-8B89BBAE0B7A}"/>
              </a:ext>
            </a:extLst>
          </p:cNvPr>
          <p:cNvSpPr txBox="1"/>
          <p:nvPr/>
        </p:nvSpPr>
        <p:spPr>
          <a:xfrm>
            <a:off x="9263379" y="568036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BDF52-2DD9-45D1-9407-4ACB79CC674B}"/>
              </a:ext>
            </a:extLst>
          </p:cNvPr>
          <p:cNvSpPr/>
          <p:nvPr/>
        </p:nvSpPr>
        <p:spPr>
          <a:xfrm>
            <a:off x="10429442" y="544746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DC9E6-F67E-4487-95F5-111FF1464E1B}"/>
              </a:ext>
            </a:extLst>
          </p:cNvPr>
          <p:cNvSpPr txBox="1"/>
          <p:nvPr/>
        </p:nvSpPr>
        <p:spPr>
          <a:xfrm>
            <a:off x="10744570" y="568231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9213783A-8927-48E6-B52F-3E53CC27E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7236" y="574352"/>
            <a:ext cx="1774828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tree.print_tree()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 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2  7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1  6  2  8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43234D-F823-4F95-9B9E-C4D72782ED99}"/>
              </a:ext>
            </a:extLst>
          </p:cNvPr>
          <p:cNvSpPr txBox="1"/>
          <p:nvPr/>
        </p:nvSpPr>
        <p:spPr>
          <a:xfrm>
            <a:off x="3842977" y="1826163"/>
            <a:ext cx="3634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Cargo Sum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You can imagine using the same approach to compute the sum of all cargo in the tree</a:t>
            </a:r>
            <a:r>
              <a:rPr lang="en-US" sz="24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14D1B71-0D54-490C-8A72-80B666623442}"/>
              </a:ext>
            </a:extLst>
          </p:cNvPr>
          <p:cNvSpPr/>
          <p:nvPr/>
        </p:nvSpPr>
        <p:spPr>
          <a:xfrm rot="1715769">
            <a:off x="3752067" y="3769218"/>
            <a:ext cx="221130" cy="11202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446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D6E35B-32A3-4D26-B087-85690831B08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05BCE-A87E-461C-AD47-5D0A49F0598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34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linked lists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binary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5" y="1813964"/>
            <a:ext cx="5866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node2.next.next.next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5" y="1813964"/>
            <a:ext cx="5866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node2.next.next.next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BCE7D4-9F86-4DF1-BB0F-F67119F1D20D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29ED63-6EBF-41E2-A710-8F21B19CF9CB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68117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1D097F-189D-4A02-97AE-B8C29152FCB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CA7223-D116-4667-B47A-E33A22C58F65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b="1" dirty="0"/>
              <a:t>Linked lists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binary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dirty="0"/>
              <a:t>Binary search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380213" y="1813964"/>
            <a:ext cx="56869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 = Node(3)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node4.next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node5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C5778-9936-4149-BB07-BE1F80427C29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9300332" y="4985107"/>
            <a:ext cx="906252" cy="15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D7C2B9F-FB34-44D7-AE99-96EBEE0BF4DC}"/>
              </a:ext>
            </a:extLst>
          </p:cNvPr>
          <p:cNvSpPr/>
          <p:nvPr/>
        </p:nvSpPr>
        <p:spPr>
          <a:xfrm>
            <a:off x="10310266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9B87CF-2597-43F9-A008-1FCFF421B7E2}"/>
              </a:ext>
            </a:extLst>
          </p:cNvPr>
          <p:cNvCxnSpPr>
            <a:cxnSpLocks/>
            <a:stCxn id="52" idx="0"/>
            <a:endCxn id="52" idx="4"/>
          </p:cNvCxnSpPr>
          <p:nvPr/>
        </p:nvCxnSpPr>
        <p:spPr>
          <a:xfrm>
            <a:off x="10958624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16ADDBF-637D-480D-B3B3-A9CF24AAB858}"/>
              </a:ext>
            </a:extLst>
          </p:cNvPr>
          <p:cNvSpPr txBox="1"/>
          <p:nvPr/>
        </p:nvSpPr>
        <p:spPr>
          <a:xfrm>
            <a:off x="10418719" y="4638296"/>
            <a:ext cx="45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764F9B-1BBA-4E72-B75A-A87080A1F1C1}"/>
              </a:ext>
            </a:extLst>
          </p:cNvPr>
          <p:cNvSpPr txBox="1"/>
          <p:nvPr/>
        </p:nvSpPr>
        <p:spPr>
          <a:xfrm>
            <a:off x="11205438" y="4480721"/>
            <a:ext cx="922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D911DE-77D5-4896-97FE-A106500F22DD}"/>
              </a:ext>
            </a:extLst>
          </p:cNvPr>
          <p:cNvSpPr txBox="1"/>
          <p:nvPr/>
        </p:nvSpPr>
        <p:spPr>
          <a:xfrm>
            <a:off x="10219029" y="58996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“node5”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944FF3-8A61-4ADA-A35B-0B2836B2BC23}"/>
              </a:ext>
            </a:extLst>
          </p:cNvPr>
          <p:cNvCxnSpPr>
            <a:cxnSpLocks/>
          </p:cNvCxnSpPr>
          <p:nvPr/>
        </p:nvCxnSpPr>
        <p:spPr>
          <a:xfrm>
            <a:off x="11201345" y="4985107"/>
            <a:ext cx="82864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F507ECC-EB87-4940-8FB9-00CB6C351D27}"/>
              </a:ext>
            </a:extLst>
          </p:cNvPr>
          <p:cNvSpPr/>
          <p:nvPr/>
        </p:nvSpPr>
        <p:spPr>
          <a:xfrm>
            <a:off x="11188124" y="488368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BB7286-A2B2-4082-8007-6F58E11CCA07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F156CC-7D58-4075-91A9-0D63F659AB4A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9FCED1-123C-4893-9BA7-5B12CEB334BD}"/>
              </a:ext>
            </a:extLst>
          </p:cNvPr>
          <p:cNvSpPr txBox="1"/>
          <p:nvPr/>
        </p:nvSpPr>
        <p:spPr>
          <a:xfrm>
            <a:off x="3337037" y="313439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12F2A5-EB0E-4FFE-A6EC-C36118544606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298657-54AF-41CB-8B77-E971E6FFA03C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2DA4ED-BF98-4157-BBDC-AD3D68975FDC}"/>
              </a:ext>
            </a:extLst>
          </p:cNvPr>
          <p:cNvSpPr txBox="1"/>
          <p:nvPr/>
        </p:nvSpPr>
        <p:spPr>
          <a:xfrm>
            <a:off x="5282127" y="31343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6808C-B097-4DA2-84B8-D9033A204C61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5A3997-7FEF-4B06-8B8C-464F70EB337E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3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90DF53-653D-4BB3-8A60-FDF2F8DA1D16}"/>
              </a:ext>
            </a:extLst>
          </p:cNvPr>
          <p:cNvSpPr txBox="1"/>
          <p:nvPr/>
        </p:nvSpPr>
        <p:spPr>
          <a:xfrm>
            <a:off x="7227218" y="313162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head.next.next.next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1A15EA-E340-4152-87A4-F5BEC18FA182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BF2E34-6D47-491F-A298-C1718584D832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>
            <a:solidFill>
              <a:srgbClr val="E00B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B46E3-A5D2-47F2-8279-EA62DBDAD30F}"/>
              </a:ext>
            </a:extLst>
          </p:cNvPr>
          <p:cNvSpPr txBox="1"/>
          <p:nvPr/>
        </p:nvSpPr>
        <p:spPr>
          <a:xfrm>
            <a:off x="1230881" y="3042062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5050"/>
                </a:solidFill>
              </a:rPr>
              <a:t>head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379967-64E8-49B1-9E5A-FFC4D52B32DA}"/>
              </a:ext>
            </a:extLst>
          </p:cNvPr>
          <p:cNvSpPr txBox="1"/>
          <p:nvPr/>
        </p:nvSpPr>
        <p:spPr>
          <a:xfrm>
            <a:off x="8543910" y="3042062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E00BE5"/>
                </a:solidFill>
              </a:rPr>
              <a:t>tail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E4D71-CA83-49A8-8712-C061CE415BBF}"/>
              </a:ext>
            </a:extLst>
          </p:cNvPr>
          <p:cNvSpPr txBox="1"/>
          <p:nvPr/>
        </p:nvSpPr>
        <p:spPr>
          <a:xfrm>
            <a:off x="10171130" y="3187821"/>
            <a:ext cx="171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The tail has a null pointer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1D0782-41F2-4AB2-8A55-DCD7A8B9FA7B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032EE-9DFA-4A80-9629-AD660F59F5F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Linked List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LinkedList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LinkedList Class</a:t>
            </a:r>
          </a:p>
        </p:txBody>
      </p:sp>
    </p:spTree>
    <p:extLst>
      <p:ext uri="{BB962C8B-B14F-4D97-AF65-F5344CB8AC3E}">
        <p14:creationId xmlns:p14="http://schemas.microsoft.com/office/powerpoint/2010/main" val="16745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1A2E0-2BC5-4717-88EB-456AD320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62884-3D5B-4C6F-9E6D-81EFEBDF9075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378C872-97ED-415A-861D-D02B8CC4152E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706AB-634F-46AF-A037-3CCC406C15E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</p:spTree>
    <p:extLst>
      <p:ext uri="{BB962C8B-B14F-4D97-AF65-F5344CB8AC3E}">
        <p14:creationId xmlns:p14="http://schemas.microsoft.com/office/powerpoint/2010/main" val="35216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226828" y="3027475"/>
            <a:ext cx="5739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add_to_head</a:t>
            </a:r>
            <a:r>
              <a:rPr lang="en-US" sz="4000" b="1" dirty="0">
                <a:solidFill>
                  <a:srgbClr val="FF5050"/>
                </a:solidFill>
              </a:rPr>
              <a:t>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29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CFB07-67B1-463F-A046-DA5F2D5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'empty list'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954711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8375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EEE30-AE32-458F-BA22-46F7A836BA0F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7302B-99EC-4B2A-BDB1-5DFC028BBAB5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31C3E-3380-4B6D-A109-38A82D1272AF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BA5B4FE-08D6-4024-991B-67B00E3420F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FFAD144-F602-4FE2-8FBE-FB9A3B6561A9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64129-89C0-43D1-B15C-8D10CEF72EA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EFF12D-3BF2-4C0F-8232-09E6D10BF4A7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DE45B-2550-4D16-929D-89669D672774}"/>
              </a:ext>
            </a:extLst>
          </p:cNvPr>
          <p:cNvSpPr txBox="1"/>
          <p:nvPr/>
        </p:nvSpPr>
        <p:spPr>
          <a:xfrm>
            <a:off x="6987892" y="554061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CAF3-DA85-41B1-82B1-8BA99CD1333B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8ED94-8A0C-4B53-BBF3-9FE2B5D90444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32D00A0-B313-4A81-A9E0-47EBE886930A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F40DCB-620B-4081-B914-3DCB16EAA3F7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E420A-F24B-4D6C-9726-E52C368F08CB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6420E1-6DC8-4D8C-B5E2-DDEC5AE7EA60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122019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45863-8A44-4B36-818A-91982E8215A3}"/>
              </a:ext>
            </a:extLst>
          </p:cNvPr>
          <p:cNvSpPr txBox="1"/>
          <p:nvPr/>
        </p:nvSpPr>
        <p:spPr>
          <a:xfrm>
            <a:off x="5076695" y="3333136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6946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743CB-EADF-462A-9C3A-4C59D83578B7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00208-DF4A-4C95-AD49-39A82CDFA6CD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CB507-E90B-4DD5-8C34-0B5D7E8C2B46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251611-10B5-4BA0-AB3E-296D1E339D64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8FA0C-95A0-4F25-91C1-F39AEF3D594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4CD43C-E915-4B87-9A75-6E22901ED79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69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F8C70-F759-4033-AA2F-AF217AD96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5" y="665782"/>
            <a:ext cx="4422589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7485C-5510-4183-91F0-D2D26FAE1EC6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A0915-C99B-42ED-9B4C-44AA8AD8C266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75B12-E76C-430D-8CDA-A7CA9D36C45F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68791-03FE-4A02-9CF1-341425424476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5CA349-9B4B-432E-AC83-0E05D48FAE1B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20489FE-F2C3-486D-83B4-E54DA2D7A55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DF631-0062-4875-B3BC-C9B040DA74DD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8C33F5-4F8C-48E0-9262-27572907390E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291993-FFEB-4F26-96BF-C72019CE4C3B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7C24F2D-B85F-44E0-9181-7A23D54813D4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6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8985308-29C3-46F4-9FBB-F0D41B92F92A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51519-C701-4B67-A0B5-BB1DAC1A7614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563BDE-9D56-46C1-8C32-8A68A2623599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11DC5F-8936-459C-93C7-6CCF286BF7D5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60090-BF6C-4FD7-A1CD-493CD508412E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BDBCB2-0EC9-4DCA-B081-855EE6185051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580FF1-159C-490A-AFA1-3D064169466B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D0E4E-61AD-468C-B650-478E7A983F19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9B8E1-5234-442A-98B5-AC33D23DE47E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570BB5D-FCBD-4F69-BF19-E1A541D6E055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F3617B2-D775-464C-B031-59D91E6EAE7A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F2151-ADFC-494F-8FB6-5966C49FA1EA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DF822F-488D-4C5B-9B1C-316AECBE49B8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444B77-2294-45BB-9940-A438587A97D6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1026E-9A81-4FBB-8A8F-EEDCD107EFA0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54E912-7EB6-47C1-8328-A0440D087D65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EF0E93-E5FB-45A4-B3FE-E4F4D8F839C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3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1AF675-3E89-414E-9534-676E21965AB3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76EFCA-7EC8-43AD-87B1-7E5A04EDD2DB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72153-E36C-4001-9487-F0F15C5F0AAA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364703-A8F1-490D-984B-371ECD376738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AFDE8-94FC-4E62-A509-17E512AC9817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E39D4C4-891E-4532-8751-662FF7A7FAD0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3F158-6AF0-43C5-BE02-4B25B64A5831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97CF9A-E28F-4E10-9D46-53F97FE78F52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10945-5DA1-4F14-A9FC-2CF1E0FFDA6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77E9BD-DCA3-4C38-8FB9-CCAD58BCFA1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61E03D-F415-4E4B-A573-C63882DB969E}"/>
              </a:ext>
            </a:extLst>
          </p:cNvPr>
          <p:cNvSpPr txBox="1"/>
          <p:nvPr/>
        </p:nvSpPr>
        <p:spPr>
          <a:xfrm>
            <a:off x="6661600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73A67-B410-4577-A5F6-BDE472CF7AC0}"/>
              </a:ext>
            </a:extLst>
          </p:cNvPr>
          <p:cNvSpPr txBox="1"/>
          <p:nvPr/>
        </p:nvSpPr>
        <p:spPr>
          <a:xfrm>
            <a:off x="7507508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76203BA-B658-4BB5-911A-AB10B7B53834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D98691-AE0F-4F9B-88AE-16D60CEF71F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B0E13D-B586-4D3C-86A6-07839E1951F1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FF35A4-966A-479B-95C8-6A7277D5DAEB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861D922B-1FB3-439C-8BAC-BD402108CB8F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F796B9-8089-4413-9D4F-EAB4979F8885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49C573C-C54B-42B7-80DD-416833911586}"/>
              </a:ext>
            </a:extLst>
          </p:cNvPr>
          <p:cNvSpPr txBox="1"/>
          <p:nvPr/>
        </p:nvSpPr>
        <p:spPr>
          <a:xfrm>
            <a:off x="8365284" y="554661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A17A9D-DB77-4204-BD03-A927ADD73B49}"/>
              </a:ext>
            </a:extLst>
          </p:cNvPr>
          <p:cNvCxnSpPr>
            <a:cxnSpLocks/>
          </p:cNvCxnSpPr>
          <p:nvPr/>
        </p:nvCxnSpPr>
        <p:spPr>
          <a:xfrm>
            <a:off x="7566499" y="5780123"/>
            <a:ext cx="775189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F5264AC-B205-44D4-87E4-6E85E792A1DB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4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A5361F4-8927-4D7F-9961-2604ED09C821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BE1D30C-00F9-4010-9B25-46C2631D5E71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967AE-961D-429B-8122-8CB6FF4D33B7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989B24-2E72-42F5-88A1-4987165E9323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EFD7EC6-13F4-4CAA-B7C9-AF2320F95069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D8E2861-15F4-4CB2-815E-96A927407A30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8C37C1-5376-4921-80B9-CAE8F93E2881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0BC334-167E-4BC9-AB3E-94A61186056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5B2994F-2920-4CF2-A124-C5233799E91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35913A-AE32-4BB0-A1E5-3469075B89FE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73A3F39-39B2-46D9-BDBC-E1D87672132C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5ABD10-37B8-4A7F-8C6B-A10E258B997A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708930-2114-47EB-92EF-705BFA555D4A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8F349-0282-4C13-B312-43B2832AFDE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2D1DEFD2-0C2F-4A99-B642-AD0A3A887037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6ED417-C0A2-4553-B5A8-C6CB16FF47D3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BB16D7-BD6D-497C-8A39-964A45D5AB97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8885489-BBEA-4069-B739-1E72A2DB6CB5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B7E7A5-882F-43DF-B5F8-882975B5EE91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7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6F527F7-8B6E-4C82-B103-E81EB2A99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4" y="662721"/>
            <a:ext cx="4422589" cy="11695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167086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04995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B448214-9AD1-423B-82E9-F06633D86DD9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2FF5B-B50B-4526-8352-834BED735797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217955-680A-4260-BED0-2DF6CE6BEB80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3C8E2-5899-4886-9C14-3C3235D05245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3774D0-0F19-4BE1-8106-CD04C0AD6D4E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6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6776061-498C-4C07-A2DE-7E4D33D71AD9}"/>
              </a:ext>
            </a:extLst>
          </p:cNvPr>
          <p:cNvSpPr/>
          <p:nvPr/>
        </p:nvSpPr>
        <p:spPr>
          <a:xfrm flipH="1">
            <a:off x="2802191" y="4513006"/>
            <a:ext cx="84360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DA280-5D52-4BC5-9415-1C385CF5F970}"/>
              </a:ext>
            </a:extLst>
          </p:cNvPr>
          <p:cNvSpPr txBox="1"/>
          <p:nvPr/>
        </p:nvSpPr>
        <p:spPr>
          <a:xfrm>
            <a:off x="3660702" y="4395874"/>
            <a:ext cx="153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Create Node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1075D0-91BD-43E5-860F-6BD1CF4CDE6C}"/>
              </a:ext>
            </a:extLst>
          </p:cNvPr>
          <p:cNvSpPr/>
          <p:nvPr/>
        </p:nvSpPr>
        <p:spPr>
          <a:xfrm rot="14756755" flipH="1">
            <a:off x="4934962" y="4937862"/>
            <a:ext cx="56770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F3BE39-995E-459E-B3E3-CCDE966E0BB8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9C4DAC-5D92-49D3-89DC-6702B1BD564C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32EA75-2517-4233-A24F-41A7AE2F2A35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0C88150-D292-46E4-B4B1-04D3ABF6FF03}"/>
              </a:ext>
            </a:extLst>
          </p:cNvPr>
          <p:cNvCxnSpPr>
            <a:cxnSpLocks/>
          </p:cNvCxnSpPr>
          <p:nvPr/>
        </p:nvCxnSpPr>
        <p:spPr>
          <a:xfrm>
            <a:off x="5705644" y="5780122"/>
            <a:ext cx="68432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7913BFF-8B10-4BD8-9103-F224016A90B5}"/>
              </a:ext>
            </a:extLst>
          </p:cNvPr>
          <p:cNvSpPr txBox="1"/>
          <p:nvPr/>
        </p:nvSpPr>
        <p:spPr>
          <a:xfrm>
            <a:off x="5974466" y="53052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61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8E955-0973-47DF-B16D-DEAEF88FB44A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1CB81F-05BC-4C50-A200-0675258B57A7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C56141-73F2-4FEC-902D-FEA2EBA98E7E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69EC73-3078-4A64-910E-B93A244F12AF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43AC1-35F0-47E4-8775-7037ABA6EF12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EB3E9B-7E89-4932-BE77-E1BEA53CCAB7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2EB0C-D9ED-4AE3-ADF9-D816972EC87A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7F9737-A3AA-469E-BADF-55D2D19DC19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EDA9CA-EC4F-4C45-917B-94214D88CD13}"/>
              </a:ext>
            </a:extLst>
          </p:cNvPr>
          <p:cNvSpPr txBox="1"/>
          <p:nvPr/>
        </p:nvSpPr>
        <p:spPr>
          <a:xfrm>
            <a:off x="8525797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10C6D-6742-47B9-8629-7EDE60390142}"/>
              </a:ext>
            </a:extLst>
          </p:cNvPr>
          <p:cNvSpPr txBox="1"/>
          <p:nvPr/>
        </p:nvSpPr>
        <p:spPr>
          <a:xfrm>
            <a:off x="9371705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4D0102-951C-4C6B-91BF-5A7F1A6C5F80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AF20B91-E3A6-4473-9F90-8FD2DF7B0BD0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07C60C-28FD-41F7-9748-34881A8A9756}"/>
              </a:ext>
            </a:extLst>
          </p:cNvPr>
          <p:cNvSpPr/>
          <p:nvPr/>
        </p:nvSpPr>
        <p:spPr>
          <a:xfrm>
            <a:off x="5170798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9E550F-6378-4481-8679-635BDFBFE463}"/>
              </a:ext>
            </a:extLst>
          </p:cNvPr>
          <p:cNvCxnSpPr>
            <a:cxnSpLocks/>
          </p:cNvCxnSpPr>
          <p:nvPr/>
        </p:nvCxnSpPr>
        <p:spPr>
          <a:xfrm>
            <a:off x="5596229" y="5324438"/>
            <a:ext cx="0" cy="8313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DE2DF6-6681-4DD5-AAFE-C6895A353956}"/>
              </a:ext>
            </a:extLst>
          </p:cNvPr>
          <p:cNvSpPr txBox="1"/>
          <p:nvPr/>
        </p:nvSpPr>
        <p:spPr>
          <a:xfrm>
            <a:off x="5204775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8A215-54D5-4ED0-8882-F4C5984FAD4E}"/>
              </a:ext>
            </a:extLst>
          </p:cNvPr>
          <p:cNvSpPr txBox="1"/>
          <p:nvPr/>
        </p:nvSpPr>
        <p:spPr>
          <a:xfrm>
            <a:off x="4797514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C808C-6286-407E-A84B-885765E544FF}"/>
              </a:ext>
            </a:extLst>
          </p:cNvPr>
          <p:cNvSpPr txBox="1"/>
          <p:nvPr/>
        </p:nvSpPr>
        <p:spPr>
          <a:xfrm>
            <a:off x="5643422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E57BC-24CA-49DE-A6B4-0FC1289705CA}"/>
              </a:ext>
            </a:extLst>
          </p:cNvPr>
          <p:cNvSpPr txBox="1"/>
          <p:nvPr/>
        </p:nvSpPr>
        <p:spPr>
          <a:xfrm>
            <a:off x="5078518" y="3286717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node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D2F48836-1D9D-460B-9A84-E0C60A9CEB7F}"/>
              </a:ext>
            </a:extLst>
          </p:cNvPr>
          <p:cNvSpPr/>
          <p:nvPr/>
        </p:nvSpPr>
        <p:spPr>
          <a:xfrm>
            <a:off x="5269794" y="3875178"/>
            <a:ext cx="629265" cy="8967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6172F70-D3DC-40EA-B3DE-C452CF3D69CB}"/>
              </a:ext>
            </a:extLst>
          </p:cNvPr>
          <p:cNvSpPr/>
          <p:nvPr/>
        </p:nvSpPr>
        <p:spPr>
          <a:xfrm flipH="1">
            <a:off x="3132772" y="4731280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7FA46C-D8FA-4201-AEEA-CE01BFB2F74A}"/>
              </a:ext>
            </a:extLst>
          </p:cNvPr>
          <p:cNvSpPr txBox="1"/>
          <p:nvPr/>
        </p:nvSpPr>
        <p:spPr>
          <a:xfrm>
            <a:off x="3660702" y="461414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Point to head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7EFBE0-520A-48BB-A1B3-89B82B6DB72E}"/>
              </a:ext>
            </a:extLst>
          </p:cNvPr>
          <p:cNvCxnSpPr>
            <a:cxnSpLocks/>
          </p:cNvCxnSpPr>
          <p:nvPr/>
        </p:nvCxnSpPr>
        <p:spPr>
          <a:xfrm>
            <a:off x="5777126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CAA882-AD4C-4E52-A113-09DD1945449E}"/>
              </a:ext>
            </a:extLst>
          </p:cNvPr>
          <p:cNvSpPr/>
          <p:nvPr/>
        </p:nvSpPr>
        <p:spPr>
          <a:xfrm>
            <a:off x="5702302" y="5678550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E8D55-0131-409D-AE2E-DAB0B2C4C1C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72B7A7-E7B3-4B38-8DB6-7F05C734BE13}"/>
              </a:ext>
            </a:extLst>
          </p:cNvPr>
          <p:cNvSpPr txBox="1"/>
          <p:nvPr/>
        </p:nvSpPr>
        <p:spPr>
          <a:xfrm>
            <a:off x="10212929" y="55487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E3584E-B223-4CC5-93F8-4160D6F138F4}"/>
              </a:ext>
            </a:extLst>
          </p:cNvPr>
          <p:cNvCxnSpPr>
            <a:cxnSpLocks/>
          </p:cNvCxnSpPr>
          <p:nvPr/>
        </p:nvCxnSpPr>
        <p:spPr>
          <a:xfrm>
            <a:off x="9430696" y="5780123"/>
            <a:ext cx="78223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380669-1455-4E65-9167-46610C015028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905372" y="3547840"/>
            <a:ext cx="3637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Check out this node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82B110-9368-4F3D-B62E-29CDE1A2C247}"/>
              </a:ext>
            </a:extLst>
          </p:cNvPr>
          <p:cNvCxnSpPr>
            <a:cxnSpLocks/>
          </p:cNvCxnSpPr>
          <p:nvPr/>
        </p:nvCxnSpPr>
        <p:spPr>
          <a:xfrm flipH="1">
            <a:off x="2642911" y="3970266"/>
            <a:ext cx="1197569" cy="61943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672468-AF06-4FBD-84E5-B17AFCB4E6B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</p:spTree>
    <p:extLst>
      <p:ext uri="{BB962C8B-B14F-4D97-AF65-F5344CB8AC3E}">
        <p14:creationId xmlns:p14="http://schemas.microsoft.com/office/powerpoint/2010/main" val="422996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6591579-DD71-4434-B22E-E609DE9490CB}"/>
              </a:ext>
            </a:extLst>
          </p:cNvPr>
          <p:cNvSpPr/>
          <p:nvPr/>
        </p:nvSpPr>
        <p:spPr>
          <a:xfrm flipH="1">
            <a:off x="2625213" y="4943653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32DD1-B009-4CDF-A385-9E0EBFAA6578}"/>
              </a:ext>
            </a:extLst>
          </p:cNvPr>
          <p:cNvSpPr txBox="1"/>
          <p:nvPr/>
        </p:nvSpPr>
        <p:spPr>
          <a:xfrm>
            <a:off x="3660702" y="4826521"/>
            <a:ext cx="295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Assign new Node to head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476EB0-2153-4F01-8DA3-61E569AF9E31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8B281B6-0ED8-4636-8AC7-AB4E6E2A126F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EC2147A-6E91-47EF-BA99-89F97BEFF47F}"/>
              </a:ext>
            </a:extLst>
          </p:cNvPr>
          <p:cNvCxnSpPr>
            <a:cxnSpLocks/>
            <a:stCxn id="62" idx="2"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26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2FDFEE9-9536-4372-9AAD-B4C3F521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3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'(7) --&gt; (4) --&gt; (2)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3425DDF-82B0-4BF2-B1A7-CA4A934A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0152"/>
            <a:ext cx="4955203" cy="61247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front of the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 = Node(cargo)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node.next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DB0B19-E058-4A41-8525-9F86CB422E92}"/>
              </a:ext>
            </a:extLst>
          </p:cNvPr>
          <p:cNvSpPr/>
          <p:nvPr/>
        </p:nvSpPr>
        <p:spPr>
          <a:xfrm flipH="1">
            <a:off x="9750648" y="1379459"/>
            <a:ext cx="36084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074D7-3520-4A7D-8754-F714DFE5DFD8}"/>
              </a:ext>
            </a:extLst>
          </p:cNvPr>
          <p:cNvSpPr txBox="1"/>
          <p:nvPr/>
        </p:nvSpPr>
        <p:spPr>
          <a:xfrm>
            <a:off x="10154911" y="12623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Node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713428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B788D-A6B1-45BD-82A2-0703A6E9DB52}"/>
              </a:ext>
            </a:extLst>
          </p:cNvPr>
          <p:cNvSpPr/>
          <p:nvPr/>
        </p:nvSpPr>
        <p:spPr>
          <a:xfrm>
            <a:off x="8899192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C9B85-A8DB-4308-ACB1-7EE0F12ED133}"/>
              </a:ext>
            </a:extLst>
          </p:cNvPr>
          <p:cNvCxnSpPr>
            <a:cxnSpLocks/>
          </p:cNvCxnSpPr>
          <p:nvPr/>
        </p:nvCxnSpPr>
        <p:spPr>
          <a:xfrm>
            <a:off x="9324623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8FF095-B725-4C21-8EEB-EC695DB3F71A}"/>
              </a:ext>
            </a:extLst>
          </p:cNvPr>
          <p:cNvSpPr txBox="1"/>
          <p:nvPr/>
        </p:nvSpPr>
        <p:spPr>
          <a:xfrm>
            <a:off x="8933169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70BBB8-5A9F-4DDD-BAE2-E9A112961DC5}"/>
              </a:ext>
            </a:extLst>
          </p:cNvPr>
          <p:cNvSpPr txBox="1"/>
          <p:nvPr/>
        </p:nvSpPr>
        <p:spPr>
          <a:xfrm>
            <a:off x="8525908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5BB4D9-B0AC-4375-96C1-8737D5C4D6FB}"/>
              </a:ext>
            </a:extLst>
          </p:cNvPr>
          <p:cNvSpPr txBox="1"/>
          <p:nvPr/>
        </p:nvSpPr>
        <p:spPr>
          <a:xfrm>
            <a:off x="9371816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16BF50-05C4-4715-85BC-C8A97BA91D9A}"/>
              </a:ext>
            </a:extLst>
          </p:cNvPr>
          <p:cNvSpPr/>
          <p:nvPr/>
        </p:nvSpPr>
        <p:spPr>
          <a:xfrm>
            <a:off x="10763389" y="535521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13459-8BC9-43DB-97EC-F31B13213101}"/>
              </a:ext>
            </a:extLst>
          </p:cNvPr>
          <p:cNvCxnSpPr>
            <a:cxnSpLocks/>
          </p:cNvCxnSpPr>
          <p:nvPr/>
        </p:nvCxnSpPr>
        <p:spPr>
          <a:xfrm>
            <a:off x="11188820" y="532443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D305E6-ECDD-430E-ACBD-E38F7CAAA1D3}"/>
              </a:ext>
            </a:extLst>
          </p:cNvPr>
          <p:cNvSpPr txBox="1"/>
          <p:nvPr/>
        </p:nvSpPr>
        <p:spPr>
          <a:xfrm>
            <a:off x="10797366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C904E9-D5B8-4D37-AA80-B4CC20A36988}"/>
              </a:ext>
            </a:extLst>
          </p:cNvPr>
          <p:cNvSpPr txBox="1"/>
          <p:nvPr/>
        </p:nvSpPr>
        <p:spPr>
          <a:xfrm>
            <a:off x="10389994" y="6355831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CF8BB-0B47-4F91-8336-4E24470C3E74}"/>
              </a:ext>
            </a:extLst>
          </p:cNvPr>
          <p:cNvSpPr txBox="1"/>
          <p:nvPr/>
        </p:nvSpPr>
        <p:spPr>
          <a:xfrm>
            <a:off x="11235902" y="6355831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990BE9-C5E7-423C-9A30-8D75A0947E14}"/>
              </a:ext>
            </a:extLst>
          </p:cNvPr>
          <p:cNvCxnSpPr>
            <a:cxnSpLocks/>
          </p:cNvCxnSpPr>
          <p:nvPr/>
        </p:nvCxnSpPr>
        <p:spPr>
          <a:xfrm>
            <a:off x="9505520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4AB243E-9E42-4194-820F-ED6D38A4CC9C}"/>
              </a:ext>
            </a:extLst>
          </p:cNvPr>
          <p:cNvSpPr/>
          <p:nvPr/>
        </p:nvSpPr>
        <p:spPr>
          <a:xfrm>
            <a:off x="9430696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5B2F4B-268B-42EE-8983-B67C519AA7DF}"/>
              </a:ext>
            </a:extLst>
          </p:cNvPr>
          <p:cNvSpPr/>
          <p:nvPr/>
        </p:nvSpPr>
        <p:spPr>
          <a:xfrm>
            <a:off x="7034995" y="5355216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7817F8-5E01-4D69-A286-08516A99A01B}"/>
              </a:ext>
            </a:extLst>
          </p:cNvPr>
          <p:cNvCxnSpPr>
            <a:cxnSpLocks/>
          </p:cNvCxnSpPr>
          <p:nvPr/>
        </p:nvCxnSpPr>
        <p:spPr>
          <a:xfrm>
            <a:off x="7460426" y="5324438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26FE0A-1B96-4BE9-A61B-56A949D72B02}"/>
              </a:ext>
            </a:extLst>
          </p:cNvPr>
          <p:cNvSpPr txBox="1"/>
          <p:nvPr/>
        </p:nvSpPr>
        <p:spPr>
          <a:xfrm>
            <a:off x="7068972" y="550927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1AB6C-EC63-483F-AC76-44FFBBFCBC4C}"/>
              </a:ext>
            </a:extLst>
          </p:cNvPr>
          <p:cNvSpPr txBox="1"/>
          <p:nvPr/>
        </p:nvSpPr>
        <p:spPr>
          <a:xfrm>
            <a:off x="6661711" y="6356048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D02D39-ECB6-4E24-8683-8BF396D63237}"/>
              </a:ext>
            </a:extLst>
          </p:cNvPr>
          <p:cNvSpPr txBox="1"/>
          <p:nvPr/>
        </p:nvSpPr>
        <p:spPr>
          <a:xfrm>
            <a:off x="7507619" y="6356048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27B1B79-612B-4F40-A401-59428471B88A}"/>
              </a:ext>
            </a:extLst>
          </p:cNvPr>
          <p:cNvCxnSpPr>
            <a:cxnSpLocks/>
          </p:cNvCxnSpPr>
          <p:nvPr/>
        </p:nvCxnSpPr>
        <p:spPr>
          <a:xfrm>
            <a:off x="7641323" y="5779552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1CEC0765-2C58-4FA4-9F75-3B4407CFBDEE}"/>
              </a:ext>
            </a:extLst>
          </p:cNvPr>
          <p:cNvSpPr/>
          <p:nvPr/>
        </p:nvSpPr>
        <p:spPr>
          <a:xfrm>
            <a:off x="7566499" y="5678550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1764501-5890-4EAB-BCE6-49998E557781}"/>
              </a:ext>
            </a:extLst>
          </p:cNvPr>
          <p:cNvSpPr/>
          <p:nvPr/>
        </p:nvSpPr>
        <p:spPr>
          <a:xfrm flipH="1">
            <a:off x="2625213" y="5144230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81CD36-C042-4710-B662-B0DC66308B96}"/>
              </a:ext>
            </a:extLst>
          </p:cNvPr>
          <p:cNvSpPr txBox="1"/>
          <p:nvPr/>
        </p:nvSpPr>
        <p:spPr>
          <a:xfrm>
            <a:off x="3660702" y="5027098"/>
            <a:ext cx="183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Increase length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F84A9-CAD0-4DAF-B734-398480BBA4A2}"/>
              </a:ext>
            </a:extLst>
          </p:cNvPr>
          <p:cNvSpPr txBox="1"/>
          <p:nvPr/>
        </p:nvSpPr>
        <p:spPr>
          <a:xfrm>
            <a:off x="6389971" y="332723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CBFBE9-4903-46FA-9883-E90212AD09D0}"/>
              </a:ext>
            </a:extLst>
          </p:cNvPr>
          <p:cNvSpPr txBox="1"/>
          <p:nvPr/>
        </p:nvSpPr>
        <p:spPr>
          <a:xfrm>
            <a:off x="11278256" y="527458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AEC2FA-EA22-42D1-B08E-6F1C6AE749B7}"/>
              </a:ext>
            </a:extLst>
          </p:cNvPr>
          <p:cNvCxnSpPr>
            <a:cxnSpLocks/>
          </p:cNvCxnSpPr>
          <p:nvPr/>
        </p:nvCxnSpPr>
        <p:spPr>
          <a:xfrm flipV="1">
            <a:off x="11294893" y="5770887"/>
            <a:ext cx="796818" cy="923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D24FB6-B61D-4CB4-9D57-D05CCD2498CE}"/>
              </a:ext>
            </a:extLst>
          </p:cNvPr>
          <p:cNvSpPr/>
          <p:nvPr/>
        </p:nvSpPr>
        <p:spPr>
          <a:xfrm>
            <a:off x="11294893" y="567855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4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150138" y="3027475"/>
            <a:ext cx="5905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add_to_tail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956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4F3E7E-C4B4-429A-9684-7EE1F135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98" y="662721"/>
            <a:ext cx="4422589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1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612FD5-47FD-40C4-8BC6-EA17FD2F1C3F}"/>
              </a:ext>
            </a:extLst>
          </p:cNvPr>
          <p:cNvSpPr txBox="1"/>
          <p:nvPr/>
        </p:nvSpPr>
        <p:spPr>
          <a:xfrm>
            <a:off x="4703199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BDF6DB-E43C-4DAA-A7BB-724D7E605ABA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0A5A6F8-58AF-48CC-8AA5-5F6C2F69B872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504A44-E31C-4DC6-810F-6E9EE04D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1A16DC-12EA-4C43-A6A3-8421FACB5B8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AB0F8C-664B-498B-9332-302BE3ED9490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rrow: Down 51">
            <a:extLst>
              <a:ext uri="{FF2B5EF4-FFF2-40B4-BE49-F238E27FC236}">
                <a16:creationId xmlns:a16="http://schemas.microsoft.com/office/drawing/2014/main" id="{0FF524FD-517F-435E-B9A2-B4A86D5C84EB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074D7BB-F9EF-443C-AB29-45722C2D6335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F4C214A-E65B-4104-A254-37C180CEC37A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7CDF81-A2FD-46C0-80A4-5625AB21BCFE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CCE38-7321-46E4-AAED-F3907180CFD9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5D4C1DF-9773-46BE-9A75-5558C0DC561F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5D492C-F1E7-4477-BE86-792B7E7D69C5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23D30A-83A6-4DB2-80C7-762FC9B3E896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F2DF8F6-32D9-4ABD-B16C-7AFE848050F8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1E63490-35BA-45B3-9B00-652F26AE523E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E2A81E4-6C1D-45D9-B0DA-FC268A066AF3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74A2CEE-BFA4-467F-B84F-CD6839A5663C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A7A420B7-425F-4A99-B469-2C2E9048F494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9531FD0-3121-4E7C-9C7C-5ECFF548DEB4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DEC1951-6174-48A9-AD1B-0ADE80845FDD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A7050-3ACE-47E3-9BD9-EE12523B259E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F69716F-6EBE-4C15-AB8B-E9EAD904AC3C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488E67B-B98A-484B-9532-8FFF5CC2F8D5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0D07C48-CB60-4A99-917C-E6848E6106D9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574A7001-DA84-4687-97E4-ADE27CB3FDEB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A5FE3-7A30-49FD-8E8E-10A2BC2A38F6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B36E770-2901-4845-9424-F251863E8E1D}"/>
              </a:ext>
            </a:extLst>
          </p:cNvPr>
          <p:cNvSpPr/>
          <p:nvPr/>
        </p:nvSpPr>
        <p:spPr>
          <a:xfrm flipH="1">
            <a:off x="2269563" y="4619193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2C19B-BF53-4DCC-8194-0EEC8F6773C4}"/>
              </a:ext>
            </a:extLst>
          </p:cNvPr>
          <p:cNvSpPr txBox="1"/>
          <p:nvPr/>
        </p:nvSpPr>
        <p:spPr>
          <a:xfrm>
            <a:off x="2797493" y="450206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A25E8-E4CF-4613-ACD6-06BE97E27E6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F16CBD-7F44-4D81-971B-FB7DB0EBF9AE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90A33721-378E-4C2E-A68D-5CDE806A56CF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ACA93-F757-4D50-9D1C-995467A5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9965C4-9BB9-4173-A0E3-9705FAF6A76A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B5719C7-33CD-4702-8D6F-0AD25E604C68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8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5452965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5460023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7319128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6783448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7873-B9CA-4A20-9121-3E20E0625663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3303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6B680B-23CC-4B6F-8948-6DB3CF6A4A34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7D8C942-20CB-46B3-80F8-4C79852ED118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D40357-E58E-48AC-8EAF-9447208E5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6A5010D-66C1-489B-A461-8D02D09CA6A6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E455815-11C2-4649-A7AE-644EA451163B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43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9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7328964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733602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919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865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5C7896-6366-4858-9AA8-887E9F34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53043-D4D1-4422-A2EE-71A2EB415145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FF74312-8065-4828-8810-96D6361D5E33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9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FCE2AC2-D0FC-4183-A391-E2514920C038}"/>
              </a:ext>
            </a:extLst>
          </p:cNvPr>
          <p:cNvSpPr/>
          <p:nvPr/>
        </p:nvSpPr>
        <p:spPr>
          <a:xfrm flipH="1">
            <a:off x="2424237" y="5235571"/>
            <a:ext cx="102058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1DA404-41B6-4960-A843-CB4C34ECC9E3}"/>
              </a:ext>
            </a:extLst>
          </p:cNvPr>
          <p:cNvSpPr txBox="1"/>
          <p:nvPr/>
        </p:nvSpPr>
        <p:spPr>
          <a:xfrm>
            <a:off x="3451108" y="516405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0FABC2-1FD4-4B28-B39E-63A12348A3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6B4F97-016A-4790-B620-E35EE408AD65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6A1617-FD2A-4F57-821D-2BF6F8BE9BEE}"/>
              </a:ext>
            </a:extLst>
          </p:cNvPr>
          <p:cNvCxnSpPr>
            <a:cxnSpLocks/>
            <a:stCxn id="11" idx="0"/>
            <a:endCxn id="1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60FDB0-8902-41C9-A0B3-C97CE7B8E25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DBADCC0-14E5-4CF7-A3F9-2FD95B72C7EB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2B0EF6-8D8C-4F4C-AE65-AC8C1F2C1E52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29F2FFE-F887-4D42-805B-47767A036BF3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DC4F2D-B59F-4071-9F2B-71A7D3537E29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51EE57-0EE4-43C5-AD33-DAA27003D967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A89BC18-2B74-4C3F-86B3-6E407E928A1A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78935-96CA-4167-A68D-C37925F2114B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7554E3-39FC-46FB-8653-AE4163ECB2B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292285" y="2059193"/>
            <a:ext cx="3958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Connect a bunch of these together and we have a linked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A3F29-5F60-4F56-9FBC-843C9B354425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BC5805-05EE-42C3-832D-9ED656130A2D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1E450-F6BE-4A64-BA84-068F484C37F4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97FF9-A9C8-462D-BACE-5DEE3B6C31BC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79A741-F9D4-4A75-9239-7C454E69996D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BE5174D-221A-4571-B58A-B4BE73CC15C0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9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5AFAF462-E8F2-4E8A-A486-28651E1598F6}"/>
              </a:ext>
            </a:extLst>
          </p:cNvPr>
          <p:cNvSpPr/>
          <p:nvPr/>
        </p:nvSpPr>
        <p:spPr>
          <a:xfrm flipH="1">
            <a:off x="3308058" y="5026992"/>
            <a:ext cx="51302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66738-7D25-4BE7-AD7C-1345D89CF31B}"/>
              </a:ext>
            </a:extLst>
          </p:cNvPr>
          <p:cNvSpPr txBox="1"/>
          <p:nvPr/>
        </p:nvSpPr>
        <p:spPr>
          <a:xfrm>
            <a:off x="3833875" y="492713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456527-0B5F-4256-A29C-5040D16D03E1}"/>
              </a:ext>
            </a:extLst>
          </p:cNvPr>
          <p:cNvSpPr txBox="1"/>
          <p:nvPr/>
        </p:nvSpPr>
        <p:spPr>
          <a:xfrm>
            <a:off x="10606813" y="555744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5E6B1F-4E26-4A12-93A7-C29D333A2EEF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B7EE56-8AD8-47F6-A6C3-A449AA4A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1E484BD-413E-404E-8AE6-5CFE262DCC5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F8220-5E3F-4407-B4D8-649B70963075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9607A-4FA0-4CBD-AF1E-5C68ED8888C9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D270B40-EE42-45F2-BC00-21A34DCC72C9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4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582B98DC-771E-4001-9AB7-7452F204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cargo to the tail of the list.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Node(cargo)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endParaRPr lang="en-US" altLang="en-US" sz="1300" dirty="0">
              <a:solidFill>
                <a:srgbClr val="4CFF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BC0C346A-6AA4-4CFC-B9F4-152ABED46042}"/>
              </a:ext>
            </a:extLst>
          </p:cNvPr>
          <p:cNvSpPr/>
          <p:nvPr/>
        </p:nvSpPr>
        <p:spPr>
          <a:xfrm>
            <a:off x="91931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08B13C-7F86-4008-93CF-7A9F01D658EA}"/>
              </a:ext>
            </a:extLst>
          </p:cNvPr>
          <p:cNvSpPr txBox="1"/>
          <p:nvPr/>
        </p:nvSpPr>
        <p:spPr>
          <a:xfrm>
            <a:off x="92002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52A035B-2EE3-4CBF-9E25-83553832FA2D}"/>
              </a:ext>
            </a:extLst>
          </p:cNvPr>
          <p:cNvSpPr/>
          <p:nvPr/>
        </p:nvSpPr>
        <p:spPr>
          <a:xfrm>
            <a:off x="10855127" y="3880302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9904D8-4873-4394-A858-D78456317628}"/>
              </a:ext>
            </a:extLst>
          </p:cNvPr>
          <p:cNvSpPr txBox="1"/>
          <p:nvPr/>
        </p:nvSpPr>
        <p:spPr>
          <a:xfrm>
            <a:off x="10319447" y="33295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31CA16-0FDC-45DE-85FD-D20B7EA4F171}"/>
              </a:ext>
            </a:extLst>
          </p:cNvPr>
          <p:cNvSpPr/>
          <p:nvPr/>
        </p:nvSpPr>
        <p:spPr>
          <a:xfrm>
            <a:off x="72178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0AE068-3504-4024-B6ED-34FF105CE864}"/>
              </a:ext>
            </a:extLst>
          </p:cNvPr>
          <p:cNvCxnSpPr>
            <a:cxnSpLocks/>
          </p:cNvCxnSpPr>
          <p:nvPr/>
        </p:nvCxnSpPr>
        <p:spPr>
          <a:xfrm>
            <a:off x="76433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5190455-1ABC-40A3-8DFB-9EB57C0DF8F5}"/>
              </a:ext>
            </a:extLst>
          </p:cNvPr>
          <p:cNvSpPr txBox="1"/>
          <p:nvPr/>
        </p:nvSpPr>
        <p:spPr>
          <a:xfrm>
            <a:off x="72518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971C4-DB33-41D1-BEC8-D72F04C201A1}"/>
              </a:ext>
            </a:extLst>
          </p:cNvPr>
          <p:cNvSpPr txBox="1"/>
          <p:nvPr/>
        </p:nvSpPr>
        <p:spPr>
          <a:xfrm>
            <a:off x="68445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01EB63-1665-4B62-9988-3AFB314AFECD}"/>
              </a:ext>
            </a:extLst>
          </p:cNvPr>
          <p:cNvSpPr txBox="1"/>
          <p:nvPr/>
        </p:nvSpPr>
        <p:spPr>
          <a:xfrm>
            <a:off x="76904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7B6DE9-CE02-48F6-9677-7FEDB9840B3B}"/>
              </a:ext>
            </a:extLst>
          </p:cNvPr>
          <p:cNvSpPr/>
          <p:nvPr/>
        </p:nvSpPr>
        <p:spPr>
          <a:xfrm>
            <a:off x="9082069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77A21F9-3F57-4EC5-85C0-3EEAFF12E431}"/>
              </a:ext>
            </a:extLst>
          </p:cNvPr>
          <p:cNvCxnSpPr>
            <a:cxnSpLocks/>
          </p:cNvCxnSpPr>
          <p:nvPr/>
        </p:nvCxnSpPr>
        <p:spPr>
          <a:xfrm>
            <a:off x="9507500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B1AF8FF-3D49-4FC1-A9C9-D44AF5EF3087}"/>
              </a:ext>
            </a:extLst>
          </p:cNvPr>
          <p:cNvSpPr txBox="1"/>
          <p:nvPr/>
        </p:nvSpPr>
        <p:spPr>
          <a:xfrm>
            <a:off x="9116046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8FA60D-7415-44C2-B6D9-B264762E7303}"/>
              </a:ext>
            </a:extLst>
          </p:cNvPr>
          <p:cNvSpPr txBox="1"/>
          <p:nvPr/>
        </p:nvSpPr>
        <p:spPr>
          <a:xfrm>
            <a:off x="8708674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CFAD64-A906-4042-92CD-822226FA71E5}"/>
              </a:ext>
            </a:extLst>
          </p:cNvPr>
          <p:cNvSpPr txBox="1"/>
          <p:nvPr/>
        </p:nvSpPr>
        <p:spPr>
          <a:xfrm>
            <a:off x="9554582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40373E-90F9-4FFF-9ABB-F5D9E53FDCE3}"/>
              </a:ext>
            </a:extLst>
          </p:cNvPr>
          <p:cNvCxnSpPr>
            <a:cxnSpLocks/>
          </p:cNvCxnSpPr>
          <p:nvPr/>
        </p:nvCxnSpPr>
        <p:spPr>
          <a:xfrm>
            <a:off x="7824200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31F8291-F045-4AFC-B1A4-7494E65399F2}"/>
              </a:ext>
            </a:extLst>
          </p:cNvPr>
          <p:cNvSpPr/>
          <p:nvPr/>
        </p:nvSpPr>
        <p:spPr>
          <a:xfrm>
            <a:off x="77493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435126-AAD8-4F5C-854C-A67A66BD5C67}"/>
              </a:ext>
            </a:extLst>
          </p:cNvPr>
          <p:cNvSpPr/>
          <p:nvPr/>
        </p:nvSpPr>
        <p:spPr>
          <a:xfrm>
            <a:off x="5353675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8100FB-13FC-4F5B-9F84-6DE988173658}"/>
              </a:ext>
            </a:extLst>
          </p:cNvPr>
          <p:cNvCxnSpPr>
            <a:cxnSpLocks/>
          </p:cNvCxnSpPr>
          <p:nvPr/>
        </p:nvCxnSpPr>
        <p:spPr>
          <a:xfrm>
            <a:off x="5779106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D6299CF-69D6-4F57-A75E-D532506D130C}"/>
              </a:ext>
            </a:extLst>
          </p:cNvPr>
          <p:cNvSpPr txBox="1"/>
          <p:nvPr/>
        </p:nvSpPr>
        <p:spPr>
          <a:xfrm>
            <a:off x="538765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820AB5B-9980-4D7D-B360-0A9CA624F29F}"/>
              </a:ext>
            </a:extLst>
          </p:cNvPr>
          <p:cNvSpPr txBox="1"/>
          <p:nvPr/>
        </p:nvSpPr>
        <p:spPr>
          <a:xfrm>
            <a:off x="4980391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069DF3-6912-4B72-A33C-1F0C4140A750}"/>
              </a:ext>
            </a:extLst>
          </p:cNvPr>
          <p:cNvSpPr txBox="1"/>
          <p:nvPr/>
        </p:nvSpPr>
        <p:spPr>
          <a:xfrm>
            <a:off x="5826299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4D12BD-F7D7-4508-AA9C-147FA4DC5294}"/>
              </a:ext>
            </a:extLst>
          </p:cNvPr>
          <p:cNvCxnSpPr>
            <a:cxnSpLocks/>
          </p:cNvCxnSpPr>
          <p:nvPr/>
        </p:nvCxnSpPr>
        <p:spPr>
          <a:xfrm>
            <a:off x="5960003" y="5788273"/>
            <a:ext cx="1113320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CC0B9F0-8EEF-4293-8A6E-F0E085F818C3}"/>
              </a:ext>
            </a:extLst>
          </p:cNvPr>
          <p:cNvSpPr/>
          <p:nvPr/>
        </p:nvSpPr>
        <p:spPr>
          <a:xfrm>
            <a:off x="5885179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6E6F7-1197-42C3-9904-13D8359F97FC}"/>
              </a:ext>
            </a:extLst>
          </p:cNvPr>
          <p:cNvSpPr txBox="1"/>
          <p:nvPr/>
        </p:nvSpPr>
        <p:spPr>
          <a:xfrm>
            <a:off x="5460023" y="2378561"/>
            <a:ext cx="3254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  <a:r>
              <a:rPr lang="en-US" sz="2000" dirty="0">
                <a:solidFill>
                  <a:srgbClr val="FFFFFF"/>
                </a:solidFill>
              </a:rPr>
              <a:t> is 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solidFill>
                  <a:srgbClr val="FFFFFF"/>
                </a:solidFill>
              </a:rPr>
              <a:t> when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000" dirty="0">
                <a:solidFill>
                  <a:srgbClr val="FFFFFF"/>
                </a:solidFill>
              </a:rPr>
              <a:t> is at the last Node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1B26096-F679-48D9-95EA-DB62E6144F5D}"/>
              </a:ext>
            </a:extLst>
          </p:cNvPr>
          <p:cNvSpPr/>
          <p:nvPr/>
        </p:nvSpPr>
        <p:spPr>
          <a:xfrm flipH="1">
            <a:off x="2872938" y="5619737"/>
            <a:ext cx="312714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50D5D2-1FE1-4E74-85D3-C93905463A39}"/>
              </a:ext>
            </a:extLst>
          </p:cNvPr>
          <p:cNvSpPr txBox="1"/>
          <p:nvPr/>
        </p:nvSpPr>
        <p:spPr>
          <a:xfrm>
            <a:off x="3200293" y="5502605"/>
            <a:ext cx="178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new node to tail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5F280C-6F46-4C83-8353-D2C4AF200994}"/>
              </a:ext>
            </a:extLst>
          </p:cNvPr>
          <p:cNvSpPr/>
          <p:nvPr/>
        </p:nvSpPr>
        <p:spPr>
          <a:xfrm>
            <a:off x="10732605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4F5F54-3988-4729-9BB5-1B62B4AF00C1}"/>
              </a:ext>
            </a:extLst>
          </p:cNvPr>
          <p:cNvCxnSpPr>
            <a:cxnSpLocks/>
          </p:cNvCxnSpPr>
          <p:nvPr/>
        </p:nvCxnSpPr>
        <p:spPr>
          <a:xfrm>
            <a:off x="11158036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C0A75-7B58-4D23-8A2D-DEF01C014F22}"/>
              </a:ext>
            </a:extLst>
          </p:cNvPr>
          <p:cNvSpPr txBox="1"/>
          <p:nvPr/>
        </p:nvSpPr>
        <p:spPr>
          <a:xfrm>
            <a:off x="10766582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C291D0-8814-45FA-B658-B4C5BF0D748A}"/>
              </a:ext>
            </a:extLst>
          </p:cNvPr>
          <p:cNvSpPr txBox="1"/>
          <p:nvPr/>
        </p:nvSpPr>
        <p:spPr>
          <a:xfrm>
            <a:off x="10359210" y="6364552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854F46-9DDD-436E-AE94-20C0D1CAE250}"/>
              </a:ext>
            </a:extLst>
          </p:cNvPr>
          <p:cNvSpPr txBox="1"/>
          <p:nvPr/>
        </p:nvSpPr>
        <p:spPr>
          <a:xfrm>
            <a:off x="11205118" y="6364552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9E849-E3BA-4CA0-ACC8-FFFB3311F3DA}"/>
              </a:ext>
            </a:extLst>
          </p:cNvPr>
          <p:cNvSpPr txBox="1"/>
          <p:nvPr/>
        </p:nvSpPr>
        <p:spPr>
          <a:xfrm>
            <a:off x="11210791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10E6CF-B45A-4B4F-BAC5-D0E784C58574}"/>
              </a:ext>
            </a:extLst>
          </p:cNvPr>
          <p:cNvCxnSpPr>
            <a:cxnSpLocks/>
          </p:cNvCxnSpPr>
          <p:nvPr/>
        </p:nvCxnSpPr>
        <p:spPr>
          <a:xfrm flipV="1">
            <a:off x="11264109" y="5788273"/>
            <a:ext cx="743621" cy="571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0FAE8B5-763B-4A63-9A82-DD4420E41BA8}"/>
              </a:ext>
            </a:extLst>
          </p:cNvPr>
          <p:cNvSpPr/>
          <p:nvPr/>
        </p:nvSpPr>
        <p:spPr>
          <a:xfrm>
            <a:off x="11264109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B3D9C5-29C1-4CAC-913B-70FA0E9C8D77}"/>
              </a:ext>
            </a:extLst>
          </p:cNvPr>
          <p:cNvCxnSpPr>
            <a:cxnSpLocks/>
          </p:cNvCxnSpPr>
          <p:nvPr/>
        </p:nvCxnSpPr>
        <p:spPr>
          <a:xfrm>
            <a:off x="9613573" y="5788844"/>
            <a:ext cx="9816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45BA4CF-68BE-42D0-9F28-DE7A47F42F8D}"/>
              </a:ext>
            </a:extLst>
          </p:cNvPr>
          <p:cNvSpPr/>
          <p:nvPr/>
        </p:nvSpPr>
        <p:spPr>
          <a:xfrm>
            <a:off x="9613573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C55BD47-00D6-4E41-AB5E-D838541D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662721"/>
            <a:ext cx="4422589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'(5) --&gt; (1) --&gt; (3) --&gt; (9) --&gt; None'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0934-87A1-4F2E-A95C-086E4EBD33D4}"/>
              </a:ext>
            </a:extLst>
          </p:cNvPr>
          <p:cNvSpPr txBox="1"/>
          <p:nvPr/>
        </p:nvSpPr>
        <p:spPr>
          <a:xfrm>
            <a:off x="4648647" y="1477874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Add to tail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1CBFE5-7942-432B-838E-478429C89595}"/>
              </a:ext>
            </a:extLst>
          </p:cNvPr>
          <p:cNvSpPr/>
          <p:nvPr/>
        </p:nvSpPr>
        <p:spPr>
          <a:xfrm>
            <a:off x="6050669" y="1597062"/>
            <a:ext cx="555522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5020352" y="3027475"/>
            <a:ext cx="6213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get_at_index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1856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163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3D68069F-C2D5-4399-8162-3AE86AEA6D91}"/>
              </a:ext>
            </a:extLst>
          </p:cNvPr>
          <p:cNvSpPr/>
          <p:nvPr/>
        </p:nvSpPr>
        <p:spPr>
          <a:xfrm flipH="1">
            <a:off x="2256026" y="4237949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60058-A7C8-48D8-8851-3C1FD265C662}"/>
              </a:ext>
            </a:extLst>
          </p:cNvPr>
          <p:cNvSpPr txBox="1"/>
          <p:nvPr/>
        </p:nvSpPr>
        <p:spPr>
          <a:xfrm>
            <a:off x="2551225" y="411487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806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CE9C6-61A7-4E18-BAFE-354C6CDB2CE3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F6160101-AA66-4F35-85E7-21C5FBEE5950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385110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58EDA1-B8A0-43BF-AC55-2EDAFF09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25E57D2-080E-4C48-9885-67F57F46F76B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BD18A2-84E3-4A04-B1A9-2A26AC9A23D8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82218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C64F87A-CB93-4287-A2A5-EDD0B4CF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877D47-D907-43C9-800B-4363B238EC1B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AF29FA01-9B6F-4CF7-B5AC-9BC1CBB03E03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92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8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6679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6624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5414432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E6982-2FE1-4347-8E80-DB48219F5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76318D-78E9-41F6-807D-F02CE358F6A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09BEB3A5-1F1D-4C6F-ABC9-FBDB613AE4D6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A72EC-502E-4945-AC5C-2A3915E0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8789DC-F506-4A38-9DB1-94107883307E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912CCBB-7A2B-44DB-9F81-2933E2175551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D9186-82CF-4348-9FE5-421EF0EBD971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6CA8D4-3834-4A31-8B90-E011EAA44F2D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03DF90-EB81-4787-A684-1AC513B0CE06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B1F16-037D-4EE1-B12A-7A17D3DFDCE4}"/>
              </a:ext>
            </a:extLst>
          </p:cNvPr>
          <p:cNvSpPr txBox="1"/>
          <p:nvPr/>
        </p:nvSpPr>
        <p:spPr>
          <a:xfrm>
            <a:off x="3720467" y="4380498"/>
            <a:ext cx="3572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The node value is stored in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.cargo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node1.cargo 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F4859-1753-4BCF-A17C-BA1B7B5319B0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1B9AF-DF6A-4D21-AC04-97800AB578CD}"/>
              </a:ext>
            </a:extLst>
          </p:cNvPr>
          <p:cNvSpPr txBox="1"/>
          <p:nvPr/>
        </p:nvSpPr>
        <p:spPr>
          <a:xfrm>
            <a:off x="336263" y="3104611"/>
            <a:ext cx="2199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Node value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1440-A322-44CE-90AE-2A814CF63D3C}"/>
              </a:ext>
            </a:extLst>
          </p:cNvPr>
          <p:cNvCxnSpPr>
            <a:cxnSpLocks/>
          </p:cNvCxnSpPr>
          <p:nvPr/>
        </p:nvCxnSpPr>
        <p:spPr>
          <a:xfrm>
            <a:off x="1176870" y="3753389"/>
            <a:ext cx="346767" cy="92765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21451B-9ED9-4B90-B00A-7979654253C9}"/>
              </a:ext>
            </a:extLst>
          </p:cNvPr>
          <p:cNvSpPr txBox="1"/>
          <p:nvPr/>
        </p:nvSpPr>
        <p:spPr>
          <a:xfrm>
            <a:off x="3720467" y="2553541"/>
            <a:ext cx="357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node can contain a value like a number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602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0C0CCC4-DF4B-4B9E-B9F8-379F4A833071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BD3980-9195-48B2-83C3-EF643114F92E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521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7635729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763517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6895167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A8E4D2B-05D5-4778-87E4-CADAE4D7C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B5098A-181C-4CF2-92FF-E21512D68F4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132B6944-C194-46A7-BA43-D25F157502A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1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812ED523-6199-4D16-826F-9AC56834C82E}"/>
              </a:ext>
            </a:extLst>
          </p:cNvPr>
          <p:cNvSpPr/>
          <p:nvPr/>
        </p:nvSpPr>
        <p:spPr>
          <a:xfrm flipH="1">
            <a:off x="2433717" y="4836366"/>
            <a:ext cx="4804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3E52E5-C233-444D-A599-CF06532FF787}"/>
              </a:ext>
            </a:extLst>
          </p:cNvPr>
          <p:cNvSpPr txBox="1"/>
          <p:nvPr/>
        </p:nvSpPr>
        <p:spPr>
          <a:xfrm>
            <a:off x="2920543" y="4764608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71E60D-9088-4D39-B607-9614DE11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86116-08E7-4F14-A8DE-ABCF5148938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AB9F663-1DD9-45F2-AD00-A7E849D59509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42955" y="45259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6148DCC-02DD-4457-AF9F-7BB32B7D4675}"/>
              </a:ext>
            </a:extLst>
          </p:cNvPr>
          <p:cNvSpPr/>
          <p:nvPr/>
        </p:nvSpPr>
        <p:spPr>
          <a:xfrm flipH="1">
            <a:off x="2255799" y="5013344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816890-0DF2-451E-AC96-2962B3266687}"/>
              </a:ext>
            </a:extLst>
          </p:cNvPr>
          <p:cNvSpPr txBox="1"/>
          <p:nvPr/>
        </p:nvSpPr>
        <p:spPr>
          <a:xfrm>
            <a:off x="2920543" y="4941586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Update index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8E189E6-E79F-43B7-9E4A-3EA3CB74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3B0AA1-CB60-43F9-B95D-38113FADD97D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A1665197-F683-49B5-AAF9-3F66642CDB0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26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4503BBC-FD9E-4329-85C6-6A1FD04696D3}"/>
              </a:ext>
            </a:extLst>
          </p:cNvPr>
          <p:cNvSpPr/>
          <p:nvPr/>
        </p:nvSpPr>
        <p:spPr>
          <a:xfrm>
            <a:off x="643029" y="4625794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565199-A723-4488-AD1E-6D2C7346869D}"/>
              </a:ext>
            </a:extLst>
          </p:cNvPr>
          <p:cNvSpPr txBox="1"/>
          <p:nvPr/>
        </p:nvSpPr>
        <p:spPr>
          <a:xfrm>
            <a:off x="-35392" y="45685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CEAA4-9D01-464E-B353-0204AFDA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1BD3CC-F2D1-488C-B11E-C47745B70387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22C3DD5-8BCB-4CF5-89C6-257B96039077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5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9757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01C35-1FAB-4B4B-847B-E6B915F5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8" y="566246"/>
            <a:ext cx="4570482" cy="60939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Add a new node at certain index.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 !=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index -=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1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98A833-F2D0-414E-BE66-BEE27F437A12}"/>
              </a:ext>
            </a:extLst>
          </p:cNvPr>
          <p:cNvSpPr txBox="1"/>
          <p:nvPr/>
        </p:nvSpPr>
        <p:spPr>
          <a:xfrm>
            <a:off x="8446700" y="2991895"/>
            <a:ext cx="2117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5693698-5C3D-4967-B65D-A29B61B96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linked_list.get_at_index(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F441C8-2213-4AA7-8C1A-AF036967417F}"/>
              </a:ext>
            </a:extLst>
          </p:cNvPr>
          <p:cNvSpPr txBox="1"/>
          <p:nvPr/>
        </p:nvSpPr>
        <p:spPr>
          <a:xfrm>
            <a:off x="3622159" y="2439463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Get node at index </a:t>
            </a:r>
            <a:r>
              <a:rPr lang="en-US" b="1" dirty="0">
                <a:solidFill>
                  <a:srgbClr val="E00BE5"/>
                </a:solidFill>
              </a:rPr>
              <a:t>=</a:t>
            </a:r>
            <a:r>
              <a:rPr lang="en-US" b="1" dirty="0">
                <a:solidFill>
                  <a:srgbClr val="FFFFFF"/>
                </a:solidFill>
              </a:rPr>
              <a:t> 3</a:t>
            </a:r>
            <a:r>
              <a:rPr lang="en-US" b="1" dirty="0">
                <a:solidFill>
                  <a:srgbClr val="E00BE5"/>
                </a:solidFill>
              </a:rPr>
              <a:t>.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28F243B-1B49-4C31-972C-161875527EFB}"/>
              </a:ext>
            </a:extLst>
          </p:cNvPr>
          <p:cNvSpPr/>
          <p:nvPr/>
        </p:nvSpPr>
        <p:spPr>
          <a:xfrm>
            <a:off x="6229719" y="2558651"/>
            <a:ext cx="376471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D964DC-87A0-4B18-B0A2-B12230EC5C20}"/>
              </a:ext>
            </a:extLst>
          </p:cNvPr>
          <p:cNvSpPr/>
          <p:nvPr/>
        </p:nvSpPr>
        <p:spPr>
          <a:xfrm flipH="1">
            <a:off x="2696288" y="5632776"/>
            <a:ext cx="366649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29629B-A11C-4182-A2C6-6B873FEE8EC3}"/>
              </a:ext>
            </a:extLst>
          </p:cNvPr>
          <p:cNvSpPr txBox="1"/>
          <p:nvPr/>
        </p:nvSpPr>
        <p:spPr>
          <a:xfrm>
            <a:off x="3062126" y="5549220"/>
            <a:ext cx="132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cargo at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45710B1-FDBB-47F9-9410-A1B8451582B2}"/>
              </a:ext>
            </a:extLst>
          </p:cNvPr>
          <p:cNvSpPr/>
          <p:nvPr/>
        </p:nvSpPr>
        <p:spPr>
          <a:xfrm>
            <a:off x="643029" y="5410405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6DC72-3F01-4FE6-BFE6-2E7714DE58BF}"/>
              </a:ext>
            </a:extLst>
          </p:cNvPr>
          <p:cNvSpPr txBox="1"/>
          <p:nvPr/>
        </p:nvSpPr>
        <p:spPr>
          <a:xfrm>
            <a:off x="-42955" y="5310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156744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77BB562C-8E61-4E4D-9C1B-E5B845B22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9" y="576051"/>
            <a:ext cx="4955203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linked list.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4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5AD6FD-7532-4EE4-AB14-F84CA3B7695C}"/>
              </a:ext>
            </a:extLst>
          </p:cNvPr>
          <p:cNvSpPr txBox="1"/>
          <p:nvPr/>
        </p:nvSpPr>
        <p:spPr>
          <a:xfrm>
            <a:off x="4418618" y="3027475"/>
            <a:ext cx="7136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delete_by_cargo </a:t>
            </a:r>
            <a:r>
              <a:rPr lang="en-US" sz="4000" b="1" dirty="0">
                <a:solidFill>
                  <a:srgbClr val="FFFFFF"/>
                </a:solidFill>
              </a:rPr>
              <a:t>method</a:t>
            </a:r>
            <a:r>
              <a:rPr lang="en-US" sz="40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296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3853696" y="332958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linked_list.get_at_index(3)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6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68463098-8CFE-4811-827D-22F2012F9BBE}"/>
              </a:ext>
            </a:extLst>
          </p:cNvPr>
          <p:cNvSpPr/>
          <p:nvPr/>
        </p:nvSpPr>
        <p:spPr>
          <a:xfrm flipH="1">
            <a:off x="2256026" y="4810181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5EC35A-596D-4B21-ABEC-1267C62DB3D9}"/>
              </a:ext>
            </a:extLst>
          </p:cNvPr>
          <p:cNvSpPr txBox="1"/>
          <p:nvPr/>
        </p:nvSpPr>
        <p:spPr>
          <a:xfrm>
            <a:off x="2551225" y="468711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Set </a:t>
            </a:r>
            <a:r>
              <a:rPr lang="en-US" b="1" dirty="0">
                <a:solidFill>
                  <a:srgbClr val="E00BE5"/>
                </a:solidFill>
              </a:rPr>
              <a:t>on</a:t>
            </a:r>
            <a:r>
              <a:rPr lang="en-US" b="1" dirty="0">
                <a:solidFill>
                  <a:srgbClr val="FFFFFF"/>
                </a:solidFill>
              </a:rPr>
              <a:t> position</a:t>
            </a:r>
          </a:p>
        </p:txBody>
      </p:sp>
    </p:spTree>
    <p:extLst>
      <p:ext uri="{BB962C8B-B14F-4D97-AF65-F5344CB8AC3E}">
        <p14:creationId xmlns:p14="http://schemas.microsoft.com/office/powerpoint/2010/main" val="29607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5142057" y="1789573"/>
            <a:ext cx="35835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Pointers</a:t>
            </a:r>
            <a:r>
              <a:rPr lang="en-US" sz="2800" b="1" dirty="0">
                <a:solidFill>
                  <a:srgbClr val="FFFFFF"/>
                </a:solidFill>
              </a:rPr>
              <a:t> are used to connect each node to the next node in the list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42D187-5457-4553-824E-FB19203E8028}"/>
              </a:ext>
            </a:extLst>
          </p:cNvPr>
          <p:cNvSpPr txBox="1"/>
          <p:nvPr/>
        </p:nvSpPr>
        <p:spPr>
          <a:xfrm>
            <a:off x="7318704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2D18C0-41A1-489F-89BE-476FED1926B3}"/>
              </a:ext>
            </a:extLst>
          </p:cNvPr>
          <p:cNvSpPr txBox="1"/>
          <p:nvPr/>
        </p:nvSpPr>
        <p:spPr>
          <a:xfrm>
            <a:off x="2503479" y="393486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D688CF-760D-4A52-BF83-1331C111B097}"/>
              </a:ext>
            </a:extLst>
          </p:cNvPr>
          <p:cNvSpPr txBox="1"/>
          <p:nvPr/>
        </p:nvSpPr>
        <p:spPr>
          <a:xfrm>
            <a:off x="4931487" y="393486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E8BAB6-8549-405B-B1FC-7B0455CB7439}"/>
              </a:ext>
            </a:extLst>
          </p:cNvPr>
          <p:cNvSpPr txBox="1"/>
          <p:nvPr/>
        </p:nvSpPr>
        <p:spPr>
          <a:xfrm>
            <a:off x="9294590" y="1786264"/>
            <a:ext cx="2453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We can access a </a:t>
            </a:r>
            <a:r>
              <a:rPr lang="en-US" sz="2800" b="1" dirty="0">
                <a:solidFill>
                  <a:schemeClr val="accent6"/>
                </a:solidFill>
              </a:rPr>
              <a:t>pointer</a:t>
            </a:r>
            <a:r>
              <a:rPr lang="en-US" sz="2800" b="1" dirty="0">
                <a:solidFill>
                  <a:srgbClr val="FFFFFF"/>
                </a:solidFill>
              </a:rPr>
              <a:t> using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 </a:t>
            </a:r>
            <a:r>
              <a:rPr lang="en-US" sz="2800" b="1" dirty="0">
                <a:solidFill>
                  <a:srgbClr val="FFFFFF"/>
                </a:solidFill>
              </a:rPr>
              <a:t>attribute</a:t>
            </a:r>
            <a:r>
              <a:rPr lang="en-US" sz="2800" b="1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5921B-AFE4-4ED8-B46A-7A774A3FFCD3}"/>
              </a:ext>
            </a:extLst>
          </p:cNvPr>
          <p:cNvSpPr txBox="1"/>
          <p:nvPr/>
        </p:nvSpPr>
        <p:spPr>
          <a:xfrm>
            <a:off x="10728973" y="475344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C6687-F0FC-42B1-8296-55FE03B051C2}"/>
              </a:ext>
            </a:extLst>
          </p:cNvPr>
          <p:cNvSpPr txBox="1"/>
          <p:nvPr/>
        </p:nvSpPr>
        <p:spPr>
          <a:xfrm>
            <a:off x="10142197" y="5337664"/>
            <a:ext cx="17771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The pointer of the last node is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b="1" dirty="0">
                <a:solidFill>
                  <a:schemeClr val="accent6"/>
                </a:solidFill>
              </a:rPr>
              <a:t>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D60AF-558D-4649-BAC7-5638C51DD245}"/>
              </a:ext>
            </a:extLst>
          </p:cNvPr>
          <p:cNvCxnSpPr>
            <a:cxnSpLocks/>
          </p:cNvCxnSpPr>
          <p:nvPr/>
        </p:nvCxnSpPr>
        <p:spPr>
          <a:xfrm>
            <a:off x="9300332" y="498427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6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3032C-1631-4DEA-974E-9EFECEF8CD91}"/>
              </a:ext>
            </a:extLst>
          </p:cNvPr>
          <p:cNvSpPr txBox="1"/>
          <p:nvPr/>
        </p:nvSpPr>
        <p:spPr>
          <a:xfrm>
            <a:off x="4058649" y="2908999"/>
            <a:ext cx="615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ADE87AD-321B-4396-9069-1B76AFC2AD6A}"/>
              </a:ext>
            </a:extLst>
          </p:cNvPr>
          <p:cNvSpPr/>
          <p:nvPr/>
        </p:nvSpPr>
        <p:spPr>
          <a:xfrm rot="18819449">
            <a:off x="2460015" y="4160344"/>
            <a:ext cx="2895123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55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4603462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4602912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617762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564613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26954006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A32BE91F-C5A6-49A0-A22F-A4E77F13CDFD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BCEB76-299D-473A-B8C5-226513E49B9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5853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2106449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>
            <a:off x="6581310" y="57882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4E4393D-3BB9-4E87-9D94-94AD483C241E}"/>
              </a:ext>
            </a:extLst>
          </p:cNvPr>
          <p:cNvSpPr/>
          <p:nvPr/>
        </p:nvSpPr>
        <p:spPr>
          <a:xfrm>
            <a:off x="7524645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4C2E52-444D-4B9A-9AFB-FF1260B62D37}"/>
              </a:ext>
            </a:extLst>
          </p:cNvPr>
          <p:cNvCxnSpPr>
            <a:cxnSpLocks/>
          </p:cNvCxnSpPr>
          <p:nvPr/>
        </p:nvCxnSpPr>
        <p:spPr>
          <a:xfrm>
            <a:off x="7950076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AA9637-493F-4FD8-8BA1-F851643BC4E7}"/>
              </a:ext>
            </a:extLst>
          </p:cNvPr>
          <p:cNvSpPr txBox="1"/>
          <p:nvPr/>
        </p:nvSpPr>
        <p:spPr>
          <a:xfrm>
            <a:off x="7558622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CBCE4-3BAB-4F39-B9EF-E872015E4A3F}"/>
              </a:ext>
            </a:extLst>
          </p:cNvPr>
          <p:cNvSpPr txBox="1"/>
          <p:nvPr/>
        </p:nvSpPr>
        <p:spPr>
          <a:xfrm>
            <a:off x="7151361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7E25CF-BF4A-4C14-9EC7-3CF7FF472CC1}"/>
              </a:ext>
            </a:extLst>
          </p:cNvPr>
          <p:cNvSpPr txBox="1"/>
          <p:nvPr/>
        </p:nvSpPr>
        <p:spPr>
          <a:xfrm>
            <a:off x="7997269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49C16E5-AAAE-4059-8C20-F97120C57A82}"/>
              </a:ext>
            </a:extLst>
          </p:cNvPr>
          <p:cNvCxnSpPr>
            <a:cxnSpLocks/>
          </p:cNvCxnSpPr>
          <p:nvPr/>
        </p:nvCxnSpPr>
        <p:spPr>
          <a:xfrm>
            <a:off x="8130973" y="5788800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DE8F76-86B5-49AB-97D9-36E0C04166D4}"/>
              </a:ext>
            </a:extLst>
          </p:cNvPr>
          <p:cNvSpPr/>
          <p:nvPr/>
        </p:nvSpPr>
        <p:spPr>
          <a:xfrm>
            <a:off x="8056149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7646562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7115073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35088968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6172688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6172138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918039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8648905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816C8B5C-4818-4865-B986-D614E53017D3}"/>
              </a:ext>
            </a:extLst>
          </p:cNvPr>
          <p:cNvSpPr/>
          <p:nvPr/>
        </p:nvSpPr>
        <p:spPr>
          <a:xfrm>
            <a:off x="1109326" y="5805827"/>
            <a:ext cx="45564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3D55A0-69F5-471C-987B-CEB82016DE79}"/>
              </a:ext>
            </a:extLst>
          </p:cNvPr>
          <p:cNvSpPr txBox="1"/>
          <p:nvPr/>
        </p:nvSpPr>
        <p:spPr>
          <a:xfrm>
            <a:off x="234614" y="5706454"/>
            <a:ext cx="118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 panose="02070309020205020404" pitchFamily="49" charset="0"/>
              </a:rPr>
              <a:t>Update pointer</a:t>
            </a:r>
            <a:r>
              <a:rPr lang="en-US" sz="1600" b="1" dirty="0">
                <a:solidFill>
                  <a:srgbClr val="E00BE5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6EBC5-5D66-4D1C-ABE5-877449A750DE}"/>
              </a:ext>
            </a:extLst>
          </p:cNvPr>
          <p:cNvSpPr/>
          <p:nvPr/>
        </p:nvSpPr>
        <p:spPr>
          <a:xfrm>
            <a:off x="7471585" y="4404525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4AFD3B-9846-4E7D-AA77-8C1598E6C6FA}"/>
              </a:ext>
            </a:extLst>
          </p:cNvPr>
          <p:cNvCxnSpPr>
            <a:cxnSpLocks/>
          </p:cNvCxnSpPr>
          <p:nvPr/>
        </p:nvCxnSpPr>
        <p:spPr>
          <a:xfrm>
            <a:off x="7897016" y="4373747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762045-0482-45FC-A21F-501DAF0C95D7}"/>
              </a:ext>
            </a:extLst>
          </p:cNvPr>
          <p:cNvSpPr txBox="1"/>
          <p:nvPr/>
        </p:nvSpPr>
        <p:spPr>
          <a:xfrm>
            <a:off x="7505562" y="45585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66E7E6-C50E-4BE9-8397-13B5C2CA757B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8032839" y="4757609"/>
            <a:ext cx="1037440" cy="72169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D6C1849-0142-40CB-87C4-7CD85D098F46}"/>
              </a:ext>
            </a:extLst>
          </p:cNvPr>
          <p:cNvSpPr/>
          <p:nvPr/>
        </p:nvSpPr>
        <p:spPr>
          <a:xfrm>
            <a:off x="8003089" y="4727859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EFD6E-AFB8-47DF-8F63-4EDDCFD56FA1}"/>
              </a:ext>
            </a:extLst>
          </p:cNvPr>
          <p:cNvSpPr/>
          <p:nvPr/>
        </p:nvSpPr>
        <p:spPr>
          <a:xfrm>
            <a:off x="7250307" y="3987964"/>
            <a:ext cx="1853948" cy="15300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8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C4B8104-901E-46AB-8208-57222A3E0B88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060D69-2F93-4580-8AC7-400C835BCA5A}"/>
              </a:ext>
            </a:extLst>
          </p:cNvPr>
          <p:cNvSpPr txBox="1"/>
          <p:nvPr/>
        </p:nvSpPr>
        <p:spPr>
          <a:xfrm>
            <a:off x="267155" y="54910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C5036AF2-132C-4CAB-B0BB-07F9D65D5554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71B359-1EF5-4358-8F56-E9990BBBCA1F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3507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8819299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9187270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9186720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53B59AE3-BFAD-4A77-A592-50673EFCB770}"/>
              </a:ext>
            </a:extLst>
          </p:cNvPr>
          <p:cNvSpPr/>
          <p:nvPr/>
        </p:nvSpPr>
        <p:spPr>
          <a:xfrm>
            <a:off x="10661136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0B1ECD-D830-45C8-A90D-FB639980F4FC}"/>
              </a:ext>
            </a:extLst>
          </p:cNvPr>
          <p:cNvSpPr txBox="1"/>
          <p:nvPr/>
        </p:nvSpPr>
        <p:spPr>
          <a:xfrm>
            <a:off x="10129647" y="332889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1756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099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5E8A3A-B924-48AB-A597-58EEA6D2558C}"/>
              </a:ext>
            </a:extLst>
          </p:cNvPr>
          <p:cNvSpPr/>
          <p:nvPr/>
        </p:nvSpPr>
        <p:spPr>
          <a:xfrm>
            <a:off x="994436" y="559096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C0B195-564B-42B3-A8F3-1B70EC960075}"/>
              </a:ext>
            </a:extLst>
          </p:cNvPr>
          <p:cNvSpPr txBox="1"/>
          <p:nvPr/>
        </p:nvSpPr>
        <p:spPr>
          <a:xfrm>
            <a:off x="119673" y="54910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FB81B79C-D743-49C2-BBAD-3FC78ADB03C7}"/>
              </a:ext>
            </a:extLst>
          </p:cNvPr>
          <p:cNvSpPr/>
          <p:nvPr/>
        </p:nvSpPr>
        <p:spPr>
          <a:xfrm flipH="1">
            <a:off x="2425816" y="6197733"/>
            <a:ext cx="286060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E18A0-E311-41AF-880E-39632A65E744}"/>
              </a:ext>
            </a:extLst>
          </p:cNvPr>
          <p:cNvSpPr txBox="1"/>
          <p:nvPr/>
        </p:nvSpPr>
        <p:spPr>
          <a:xfrm>
            <a:off x="2723863" y="6125975"/>
            <a:ext cx="174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next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6FA86F-D5C2-44F4-AB23-CD4928DF5BF9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37122F-5451-49CE-A449-6EE00FFC2978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3808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Node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3"/>
                </a:solidFill>
              </a:rPr>
              <a:t>’</a:t>
            </a:r>
            <a:r>
              <a:rPr lang="en-US" sz="3200" dirty="0"/>
              <a:t>s quickly revisit the Node class from last week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Node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2509CA1-D98E-4B7A-B151-231169CE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2" y="552606"/>
            <a:ext cx="4570482" cy="5893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class that implements a linked list."""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add_to_head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</a:t>
            </a:r>
            <a:r>
              <a:rPr lang="en-US" altLang="en-US" sz="1300" dirty="0">
                <a:solidFill>
                  <a:srgbClr val="A9B7C6"/>
                </a:solidFill>
                <a:latin typeface="Consolas" panose="020B0609020204030204" pitchFamily="49" charset="0"/>
              </a:rPr>
              <a:t>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add_to_tail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get_at_index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index): ...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delete_by_cargo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cargo):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(self, object) -&gt;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Remove all nodes with certain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74E35B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cargo value.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.head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en-US" altLang="en-US" sz="1300" b="0" i="0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on.next.cargo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cargo: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on.next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on.next.next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on.next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3C5211F-389C-4080-8228-5DAB35EAA73F}"/>
              </a:ext>
            </a:extLst>
          </p:cNvPr>
          <p:cNvSpPr/>
          <p:nvPr/>
        </p:nvSpPr>
        <p:spPr>
          <a:xfrm>
            <a:off x="10655657" y="3880302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74A3D-1A06-4CE6-B189-95A71BD75A37}"/>
              </a:ext>
            </a:extLst>
          </p:cNvPr>
          <p:cNvSpPr txBox="1"/>
          <p:nvPr/>
        </p:nvSpPr>
        <p:spPr>
          <a:xfrm>
            <a:off x="10655107" y="33295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AD0732-86AC-46F2-9255-E46B5093DBD2}"/>
              </a:ext>
            </a:extLst>
          </p:cNvPr>
          <p:cNvSpPr/>
          <p:nvPr/>
        </p:nvSpPr>
        <p:spPr>
          <a:xfrm>
            <a:off x="6049806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3262F-156A-4630-9C8B-444C1BBB4BE1}"/>
              </a:ext>
            </a:extLst>
          </p:cNvPr>
          <p:cNvCxnSpPr>
            <a:cxnSpLocks/>
          </p:cNvCxnSpPr>
          <p:nvPr/>
        </p:nvCxnSpPr>
        <p:spPr>
          <a:xfrm>
            <a:off x="6475237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D14C5F-B66C-469C-89C7-51F8D3A38711}"/>
              </a:ext>
            </a:extLst>
          </p:cNvPr>
          <p:cNvSpPr txBox="1"/>
          <p:nvPr/>
        </p:nvSpPr>
        <p:spPr>
          <a:xfrm>
            <a:off x="6083783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6FE7-9A4E-485B-A679-EC305C024045}"/>
              </a:ext>
            </a:extLst>
          </p:cNvPr>
          <p:cNvSpPr txBox="1"/>
          <p:nvPr/>
        </p:nvSpPr>
        <p:spPr>
          <a:xfrm>
            <a:off x="5676522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B3E2F-1706-4FAA-8468-F3A15828852B}"/>
              </a:ext>
            </a:extLst>
          </p:cNvPr>
          <p:cNvSpPr txBox="1"/>
          <p:nvPr/>
        </p:nvSpPr>
        <p:spPr>
          <a:xfrm>
            <a:off x="6522430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0A95EB-D728-4C4D-8E48-A31D52228918}"/>
              </a:ext>
            </a:extLst>
          </p:cNvPr>
          <p:cNvSpPr/>
          <p:nvPr/>
        </p:nvSpPr>
        <p:spPr>
          <a:xfrm>
            <a:off x="4504172" y="536393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10D076-608C-4B78-9A1A-E6DA9AB5F010}"/>
              </a:ext>
            </a:extLst>
          </p:cNvPr>
          <p:cNvCxnSpPr>
            <a:cxnSpLocks/>
          </p:cNvCxnSpPr>
          <p:nvPr/>
        </p:nvCxnSpPr>
        <p:spPr>
          <a:xfrm>
            <a:off x="4929603" y="533315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D2430-CDBA-4E64-A0E6-9D2990A7A52E}"/>
              </a:ext>
            </a:extLst>
          </p:cNvPr>
          <p:cNvSpPr txBox="1"/>
          <p:nvPr/>
        </p:nvSpPr>
        <p:spPr>
          <a:xfrm>
            <a:off x="4538149" y="551799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101A7B-1170-4F48-A362-A41CBB308F0A}"/>
              </a:ext>
            </a:extLst>
          </p:cNvPr>
          <p:cNvSpPr txBox="1"/>
          <p:nvPr/>
        </p:nvSpPr>
        <p:spPr>
          <a:xfrm>
            <a:off x="4130888" y="6364769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51B5A-649E-4BFF-9595-B5AB28D2FA17}"/>
              </a:ext>
            </a:extLst>
          </p:cNvPr>
          <p:cNvSpPr txBox="1"/>
          <p:nvPr/>
        </p:nvSpPr>
        <p:spPr>
          <a:xfrm>
            <a:off x="4976796" y="6364769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278BEE-4C94-4C64-B943-57770EF1E495}"/>
              </a:ext>
            </a:extLst>
          </p:cNvPr>
          <p:cNvCxnSpPr>
            <a:cxnSpLocks/>
          </p:cNvCxnSpPr>
          <p:nvPr/>
        </p:nvCxnSpPr>
        <p:spPr>
          <a:xfrm>
            <a:off x="5110500" y="578827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CBFF92-39D2-49D8-A2DB-3177C4AA6DDD}"/>
              </a:ext>
            </a:extLst>
          </p:cNvPr>
          <p:cNvSpPr/>
          <p:nvPr/>
        </p:nvSpPr>
        <p:spPr>
          <a:xfrm>
            <a:off x="5035676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38392B-4761-473C-A066-2031090BC910}"/>
              </a:ext>
            </a:extLst>
          </p:cNvPr>
          <p:cNvCxnSpPr>
            <a:cxnSpLocks/>
          </p:cNvCxnSpPr>
          <p:nvPr/>
        </p:nvCxnSpPr>
        <p:spPr>
          <a:xfrm flipV="1">
            <a:off x="6581310" y="5788273"/>
            <a:ext cx="2356216" cy="2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D9BF46A-D0A2-473A-AA22-481E37D4AC6D}"/>
              </a:ext>
            </a:extLst>
          </p:cNvPr>
          <p:cNvSpPr/>
          <p:nvPr/>
        </p:nvSpPr>
        <p:spPr>
          <a:xfrm>
            <a:off x="6581310" y="568727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1DFA30-470C-4463-A7FE-F67A450D36FB}"/>
              </a:ext>
            </a:extLst>
          </p:cNvPr>
          <p:cNvSpPr/>
          <p:nvPr/>
        </p:nvSpPr>
        <p:spPr>
          <a:xfrm>
            <a:off x="9070279" y="5364464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61A2F0-D916-4E7E-B2FC-515ACAAD2074}"/>
              </a:ext>
            </a:extLst>
          </p:cNvPr>
          <p:cNvCxnSpPr>
            <a:cxnSpLocks/>
          </p:cNvCxnSpPr>
          <p:nvPr/>
        </p:nvCxnSpPr>
        <p:spPr>
          <a:xfrm>
            <a:off x="9495710" y="5333686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210F88-FE88-43AB-BDD6-2E77678AC0E7}"/>
              </a:ext>
            </a:extLst>
          </p:cNvPr>
          <p:cNvSpPr txBox="1"/>
          <p:nvPr/>
        </p:nvSpPr>
        <p:spPr>
          <a:xfrm>
            <a:off x="9104256" y="551852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F63AF1-2D4D-4F69-A359-53330DA102D1}"/>
              </a:ext>
            </a:extLst>
          </p:cNvPr>
          <p:cNvSpPr txBox="1"/>
          <p:nvPr/>
        </p:nvSpPr>
        <p:spPr>
          <a:xfrm>
            <a:off x="8696995" y="6365296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A1C3A7-017F-48F6-B8EB-76292E1886D1}"/>
              </a:ext>
            </a:extLst>
          </p:cNvPr>
          <p:cNvSpPr txBox="1"/>
          <p:nvPr/>
        </p:nvSpPr>
        <p:spPr>
          <a:xfrm>
            <a:off x="9542903" y="6365296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427371-6A7B-449E-98CD-CD8946BE5AB8}"/>
              </a:ext>
            </a:extLst>
          </p:cNvPr>
          <p:cNvCxnSpPr>
            <a:cxnSpLocks/>
          </p:cNvCxnSpPr>
          <p:nvPr/>
        </p:nvCxnSpPr>
        <p:spPr>
          <a:xfrm>
            <a:off x="9601783" y="5788823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B9B2E77-2A51-4E0B-9386-158189747E70}"/>
              </a:ext>
            </a:extLst>
          </p:cNvPr>
          <p:cNvSpPr/>
          <p:nvPr/>
        </p:nvSpPr>
        <p:spPr>
          <a:xfrm>
            <a:off x="9601783" y="5687798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079A781-3F03-4A0A-B077-3E443FB8EFE5}"/>
              </a:ext>
            </a:extLst>
          </p:cNvPr>
          <p:cNvSpPr/>
          <p:nvPr/>
        </p:nvSpPr>
        <p:spPr>
          <a:xfrm>
            <a:off x="10545491" y="535666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FC7AAA-2181-40F0-A23E-93FFE68CF94E}"/>
              </a:ext>
            </a:extLst>
          </p:cNvPr>
          <p:cNvCxnSpPr>
            <a:cxnSpLocks/>
          </p:cNvCxnSpPr>
          <p:nvPr/>
        </p:nvCxnSpPr>
        <p:spPr>
          <a:xfrm>
            <a:off x="10970922" y="532588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B81E8-BB03-4E3F-91CF-ADECBD4C1632}"/>
              </a:ext>
            </a:extLst>
          </p:cNvPr>
          <p:cNvSpPr txBox="1"/>
          <p:nvPr/>
        </p:nvSpPr>
        <p:spPr>
          <a:xfrm>
            <a:off x="10579468" y="551072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D0A9F7-9966-4641-831F-1AFC2050C4DA}"/>
              </a:ext>
            </a:extLst>
          </p:cNvPr>
          <p:cNvSpPr txBox="1"/>
          <p:nvPr/>
        </p:nvSpPr>
        <p:spPr>
          <a:xfrm>
            <a:off x="10172207" y="6357495"/>
            <a:ext cx="781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.cargo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60CC1-125E-43EB-91E6-C4CBDDF6C11F}"/>
              </a:ext>
            </a:extLst>
          </p:cNvPr>
          <p:cNvSpPr txBox="1"/>
          <p:nvPr/>
        </p:nvSpPr>
        <p:spPr>
          <a:xfrm>
            <a:off x="11018115" y="6357495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.next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5C43003-63DB-4A6B-97AC-1A057C42223A}"/>
              </a:ext>
            </a:extLst>
          </p:cNvPr>
          <p:cNvCxnSpPr>
            <a:cxnSpLocks/>
          </p:cNvCxnSpPr>
          <p:nvPr/>
        </p:nvCxnSpPr>
        <p:spPr>
          <a:xfrm>
            <a:off x="11076995" y="5781022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DD51E96-C0A8-4CCA-9E49-B2D8B1426A48}"/>
              </a:ext>
            </a:extLst>
          </p:cNvPr>
          <p:cNvSpPr/>
          <p:nvPr/>
        </p:nvSpPr>
        <p:spPr>
          <a:xfrm>
            <a:off x="11076995" y="567999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6C2BB2-CF68-46B3-818F-C3EC525C0726}"/>
              </a:ext>
            </a:extLst>
          </p:cNvPr>
          <p:cNvSpPr txBox="1"/>
          <p:nvPr/>
        </p:nvSpPr>
        <p:spPr>
          <a:xfrm>
            <a:off x="11216690" y="528716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B2C48B-D8A9-4C47-B282-CC185618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072" y="552606"/>
            <a:ext cx="5209134" cy="2462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LinkedList()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linked_list.add_to_head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93FF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__str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B726"/>
                </a:solidFill>
                <a:effectLst/>
                <a:latin typeface="Consolas" panose="020B0609020204030204" pitchFamily="49" charset="0"/>
              </a:rPr>
              <a:t>'(2) --&gt; (5) --&gt; (3) --&gt; (8) --&gt; (7) --&gt; None'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FFB72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linked_list.delete</a:t>
            </a:r>
            <a:r>
              <a:rPr lang="en-US" altLang="en-US" sz="1400" dirty="0" err="1">
                <a:solidFill>
                  <a:srgbClr val="A9B7C6"/>
                </a:solidFill>
                <a:latin typeface="Consolas" panose="020B0609020204030204" pitchFamily="49" charset="0"/>
              </a:rPr>
              <a:t>_by_cargo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DECEDE8A-695A-483B-BABA-1222C1C82D0F}"/>
              </a:ext>
            </a:extLst>
          </p:cNvPr>
          <p:cNvSpPr/>
          <p:nvPr/>
        </p:nvSpPr>
        <p:spPr>
          <a:xfrm>
            <a:off x="643029" y="5209830"/>
            <a:ext cx="222426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01AD8C-985D-40E4-AF2C-B966C2A3811A}"/>
              </a:ext>
            </a:extLst>
          </p:cNvPr>
          <p:cNvSpPr txBox="1"/>
          <p:nvPr/>
        </p:nvSpPr>
        <p:spPr>
          <a:xfrm>
            <a:off x="-42955" y="51453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24CC6C0F-A972-448E-990E-22E323A7DE7E}"/>
              </a:ext>
            </a:extLst>
          </p:cNvPr>
          <p:cNvSpPr/>
          <p:nvPr/>
        </p:nvSpPr>
        <p:spPr>
          <a:xfrm>
            <a:off x="11382474" y="3879615"/>
            <a:ext cx="629265" cy="896702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32CB87-61BD-403C-A14D-F1D656038C6A}"/>
              </a:ext>
            </a:extLst>
          </p:cNvPr>
          <p:cNvSpPr txBox="1"/>
          <p:nvPr/>
        </p:nvSpPr>
        <p:spPr>
          <a:xfrm>
            <a:off x="11172763" y="347263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on.next</a:t>
            </a:r>
          </a:p>
        </p:txBody>
      </p:sp>
    </p:spTree>
    <p:extLst>
      <p:ext uri="{BB962C8B-B14F-4D97-AF65-F5344CB8AC3E}">
        <p14:creationId xmlns:p14="http://schemas.microsoft.com/office/powerpoint/2010/main" val="15866595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1496477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create a new method to insert a new node after a specified index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790746E-A0E3-4F68-91E9-9290EC753FC5}"/>
              </a:ext>
            </a:extLst>
          </p:cNvPr>
          <p:cNvSpPr/>
          <p:nvPr/>
        </p:nvSpPr>
        <p:spPr>
          <a:xfrm>
            <a:off x="907647" y="3810203"/>
            <a:ext cx="629265" cy="896702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A19F3-4D2B-4515-9C80-DB3429AAEDFE}"/>
              </a:ext>
            </a:extLst>
          </p:cNvPr>
          <p:cNvSpPr txBox="1"/>
          <p:nvPr/>
        </p:nvSpPr>
        <p:spPr>
          <a:xfrm>
            <a:off x="157881" y="325948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64F317-F570-47D3-89B9-4BD147552258}"/>
              </a:ext>
            </a:extLst>
          </p:cNvPr>
          <p:cNvSpPr/>
          <p:nvPr/>
        </p:nvSpPr>
        <p:spPr>
          <a:xfrm>
            <a:off x="3789071" y="5790725"/>
            <a:ext cx="831342" cy="831342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42DA46-A60E-4C56-A9D9-19ED9E271EF2}"/>
              </a:ext>
            </a:extLst>
          </p:cNvPr>
          <p:cNvCxnSpPr>
            <a:cxnSpLocks/>
          </p:cNvCxnSpPr>
          <p:nvPr/>
        </p:nvCxnSpPr>
        <p:spPr>
          <a:xfrm>
            <a:off x="4214502" y="5759947"/>
            <a:ext cx="0" cy="831342"/>
          </a:xfrm>
          <a:prstGeom prst="line">
            <a:avLst/>
          </a:prstGeom>
          <a:ln w="76200"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334DCB-67BD-4F59-836B-9A06BA87C882}"/>
              </a:ext>
            </a:extLst>
          </p:cNvPr>
          <p:cNvSpPr txBox="1"/>
          <p:nvPr/>
        </p:nvSpPr>
        <p:spPr>
          <a:xfrm>
            <a:off x="3823048" y="594478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0D9A4A-5F1E-49D4-A30E-9466214F5CBA}"/>
              </a:ext>
            </a:extLst>
          </p:cNvPr>
          <p:cNvSpPr/>
          <p:nvPr/>
        </p:nvSpPr>
        <p:spPr>
          <a:xfrm>
            <a:off x="808357" y="4787303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5E6598-28C3-4C91-8D20-7EFC8B81F609}"/>
              </a:ext>
            </a:extLst>
          </p:cNvPr>
          <p:cNvCxnSpPr>
            <a:cxnSpLocks/>
          </p:cNvCxnSpPr>
          <p:nvPr/>
        </p:nvCxnSpPr>
        <p:spPr>
          <a:xfrm>
            <a:off x="1233788" y="4756525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5533F-2D25-4FDD-9F97-4C6352AD9825}"/>
              </a:ext>
            </a:extLst>
          </p:cNvPr>
          <p:cNvSpPr txBox="1"/>
          <p:nvPr/>
        </p:nvSpPr>
        <p:spPr>
          <a:xfrm>
            <a:off x="842334" y="4941364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B9E3AF-85B8-4445-B36C-73A5A362637E}"/>
              </a:ext>
            </a:extLst>
          </p:cNvPr>
          <p:cNvCxnSpPr>
            <a:cxnSpLocks/>
          </p:cNvCxnSpPr>
          <p:nvPr/>
        </p:nvCxnSpPr>
        <p:spPr>
          <a:xfrm>
            <a:off x="1414685" y="5211639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D1295A-3AC0-47AE-BBA4-7AEA533E8AA2}"/>
              </a:ext>
            </a:extLst>
          </p:cNvPr>
          <p:cNvSpPr/>
          <p:nvPr/>
        </p:nvSpPr>
        <p:spPr>
          <a:xfrm>
            <a:off x="1339861" y="5110637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BDAFE8-7AA2-486F-88F8-A3A035148B83}"/>
              </a:ext>
            </a:extLst>
          </p:cNvPr>
          <p:cNvCxnSpPr>
            <a:cxnSpLocks/>
          </p:cNvCxnSpPr>
          <p:nvPr/>
        </p:nvCxnSpPr>
        <p:spPr>
          <a:xfrm>
            <a:off x="4320575" y="6215084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E0F674C-B2C7-4949-8EC6-C777EAAE21A9}"/>
              </a:ext>
            </a:extLst>
          </p:cNvPr>
          <p:cNvSpPr/>
          <p:nvPr/>
        </p:nvSpPr>
        <p:spPr>
          <a:xfrm>
            <a:off x="4320575" y="6114059"/>
            <a:ext cx="203145" cy="203145"/>
          </a:xfrm>
          <a:prstGeom prst="ellips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65350D-0D3A-4BE4-BDC9-F70D62F91BF2}"/>
              </a:ext>
            </a:extLst>
          </p:cNvPr>
          <p:cNvSpPr/>
          <p:nvPr/>
        </p:nvSpPr>
        <p:spPr>
          <a:xfrm>
            <a:off x="2315509" y="4787830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3C3297-64C5-4869-8066-0A5BB4AEC82F}"/>
              </a:ext>
            </a:extLst>
          </p:cNvPr>
          <p:cNvCxnSpPr>
            <a:cxnSpLocks/>
          </p:cNvCxnSpPr>
          <p:nvPr/>
        </p:nvCxnSpPr>
        <p:spPr>
          <a:xfrm>
            <a:off x="2740940" y="4757052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5F9C08-129D-4E73-9EDD-54542BC69B22}"/>
              </a:ext>
            </a:extLst>
          </p:cNvPr>
          <p:cNvSpPr txBox="1"/>
          <p:nvPr/>
        </p:nvSpPr>
        <p:spPr>
          <a:xfrm>
            <a:off x="2349486" y="494189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3BECA9-BAA5-450B-8BAD-AC802FD4E299}"/>
              </a:ext>
            </a:extLst>
          </p:cNvPr>
          <p:cNvCxnSpPr>
            <a:cxnSpLocks/>
          </p:cNvCxnSpPr>
          <p:nvPr/>
        </p:nvCxnSpPr>
        <p:spPr>
          <a:xfrm>
            <a:off x="2847013" y="5212189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F3C9A56-5A27-487D-839B-815280C810B6}"/>
              </a:ext>
            </a:extLst>
          </p:cNvPr>
          <p:cNvSpPr/>
          <p:nvPr/>
        </p:nvSpPr>
        <p:spPr>
          <a:xfrm>
            <a:off x="2847013" y="5111164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90EB35-2243-47DB-8725-2121A82D989E}"/>
              </a:ext>
            </a:extLst>
          </p:cNvPr>
          <p:cNvSpPr/>
          <p:nvPr/>
        </p:nvSpPr>
        <p:spPr>
          <a:xfrm>
            <a:off x="3790721" y="4780029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8F6051-45A1-4B25-AE5E-F1006FD95146}"/>
              </a:ext>
            </a:extLst>
          </p:cNvPr>
          <p:cNvCxnSpPr>
            <a:cxnSpLocks/>
          </p:cNvCxnSpPr>
          <p:nvPr/>
        </p:nvCxnSpPr>
        <p:spPr>
          <a:xfrm>
            <a:off x="4216152" y="4749251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C44D92-712A-41E5-9595-CDF7BD3276D5}"/>
              </a:ext>
            </a:extLst>
          </p:cNvPr>
          <p:cNvSpPr txBox="1"/>
          <p:nvPr/>
        </p:nvSpPr>
        <p:spPr>
          <a:xfrm>
            <a:off x="3824698" y="4934090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F5B998-54D8-4246-B26C-CA5BCE82E20F}"/>
              </a:ext>
            </a:extLst>
          </p:cNvPr>
          <p:cNvCxnSpPr>
            <a:cxnSpLocks/>
          </p:cNvCxnSpPr>
          <p:nvPr/>
        </p:nvCxnSpPr>
        <p:spPr>
          <a:xfrm>
            <a:off x="4322225" y="5204388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719D069-9218-4339-B04F-DF5E9B350EBD}"/>
              </a:ext>
            </a:extLst>
          </p:cNvPr>
          <p:cNvSpPr/>
          <p:nvPr/>
        </p:nvSpPr>
        <p:spPr>
          <a:xfrm>
            <a:off x="4322225" y="5103363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FCA1E-8202-486E-9F66-82E53102F3A4}"/>
              </a:ext>
            </a:extLst>
          </p:cNvPr>
          <p:cNvSpPr txBox="1"/>
          <p:nvPr/>
        </p:nvSpPr>
        <p:spPr>
          <a:xfrm>
            <a:off x="5148588" y="498068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14BEA52-0EDA-4A18-B1BA-5FBA2532EEBA}"/>
              </a:ext>
            </a:extLst>
          </p:cNvPr>
          <p:cNvSpPr/>
          <p:nvPr/>
        </p:nvSpPr>
        <p:spPr>
          <a:xfrm>
            <a:off x="808357" y="5782060"/>
            <a:ext cx="831342" cy="831342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58ADBBD-ABB4-48EB-A024-6569F4F410FA}"/>
              </a:ext>
            </a:extLst>
          </p:cNvPr>
          <p:cNvCxnSpPr>
            <a:cxnSpLocks/>
          </p:cNvCxnSpPr>
          <p:nvPr/>
        </p:nvCxnSpPr>
        <p:spPr>
          <a:xfrm>
            <a:off x="1233788" y="5751282"/>
            <a:ext cx="0" cy="831342"/>
          </a:xfrm>
          <a:prstGeom prst="line">
            <a:avLst/>
          </a:prstGeom>
          <a:ln w="762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DF5289-2E4B-4163-9AB1-457E15F941B9}"/>
              </a:ext>
            </a:extLst>
          </p:cNvPr>
          <p:cNvSpPr txBox="1"/>
          <p:nvPr/>
        </p:nvSpPr>
        <p:spPr>
          <a:xfrm>
            <a:off x="842334" y="5936121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A4EDAC-C817-462D-9759-EB2A3C46E5C4}"/>
              </a:ext>
            </a:extLst>
          </p:cNvPr>
          <p:cNvCxnSpPr>
            <a:cxnSpLocks/>
          </p:cNvCxnSpPr>
          <p:nvPr/>
        </p:nvCxnSpPr>
        <p:spPr>
          <a:xfrm>
            <a:off x="1414685" y="620639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5498174-09AA-4D12-ABFD-CFB7301B9FC1}"/>
              </a:ext>
            </a:extLst>
          </p:cNvPr>
          <p:cNvSpPr/>
          <p:nvPr/>
        </p:nvSpPr>
        <p:spPr>
          <a:xfrm>
            <a:off x="1339861" y="6105394"/>
            <a:ext cx="203145" cy="203145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CEAC1C-853F-46AA-B60A-CAA37C736D2E}"/>
              </a:ext>
            </a:extLst>
          </p:cNvPr>
          <p:cNvSpPr/>
          <p:nvPr/>
        </p:nvSpPr>
        <p:spPr>
          <a:xfrm>
            <a:off x="2315509" y="5782587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204E35-872A-4022-B08F-A98297C67F35}"/>
              </a:ext>
            </a:extLst>
          </p:cNvPr>
          <p:cNvCxnSpPr>
            <a:cxnSpLocks/>
          </p:cNvCxnSpPr>
          <p:nvPr/>
        </p:nvCxnSpPr>
        <p:spPr>
          <a:xfrm>
            <a:off x="2740940" y="5751809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F54BEB-DA48-4256-A89C-992450DEC788}"/>
              </a:ext>
            </a:extLst>
          </p:cNvPr>
          <p:cNvSpPr txBox="1"/>
          <p:nvPr/>
        </p:nvSpPr>
        <p:spPr>
          <a:xfrm>
            <a:off x="2349486" y="5936648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82AC4F-DA51-4C5A-9A7E-284C9C5A9E9D}"/>
              </a:ext>
            </a:extLst>
          </p:cNvPr>
          <p:cNvCxnSpPr>
            <a:cxnSpLocks/>
          </p:cNvCxnSpPr>
          <p:nvPr/>
        </p:nvCxnSpPr>
        <p:spPr>
          <a:xfrm>
            <a:off x="2847013" y="6206946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E64C1FD-C425-41A0-926E-B20CA8890F7D}"/>
              </a:ext>
            </a:extLst>
          </p:cNvPr>
          <p:cNvSpPr/>
          <p:nvPr/>
        </p:nvSpPr>
        <p:spPr>
          <a:xfrm>
            <a:off x="2847013" y="6105921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93324B-49BC-44BC-9DFC-3B47B6CF6E1E}"/>
              </a:ext>
            </a:extLst>
          </p:cNvPr>
          <p:cNvSpPr/>
          <p:nvPr/>
        </p:nvSpPr>
        <p:spPr>
          <a:xfrm>
            <a:off x="5224816" y="5774786"/>
            <a:ext cx="831342" cy="83134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3F6E2D-5040-47DF-8AF8-3117C9640600}"/>
              </a:ext>
            </a:extLst>
          </p:cNvPr>
          <p:cNvCxnSpPr>
            <a:cxnSpLocks/>
          </p:cNvCxnSpPr>
          <p:nvPr/>
        </p:nvCxnSpPr>
        <p:spPr>
          <a:xfrm>
            <a:off x="5650247" y="5744008"/>
            <a:ext cx="0" cy="83134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DF52430-0B64-41D8-B2BB-F71D2B60443D}"/>
              </a:ext>
            </a:extLst>
          </p:cNvPr>
          <p:cNvSpPr txBox="1"/>
          <p:nvPr/>
        </p:nvSpPr>
        <p:spPr>
          <a:xfrm>
            <a:off x="5258793" y="592884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0B0658-412E-4636-80DB-FDBABA69507D}"/>
              </a:ext>
            </a:extLst>
          </p:cNvPr>
          <p:cNvCxnSpPr>
            <a:cxnSpLocks/>
          </p:cNvCxnSpPr>
          <p:nvPr/>
        </p:nvCxnSpPr>
        <p:spPr>
          <a:xfrm>
            <a:off x="5756320" y="6199145"/>
            <a:ext cx="80655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947514F-522D-48F6-B6D8-3AB938C1E126}"/>
              </a:ext>
            </a:extLst>
          </p:cNvPr>
          <p:cNvSpPr/>
          <p:nvPr/>
        </p:nvSpPr>
        <p:spPr>
          <a:xfrm>
            <a:off x="5756320" y="6098120"/>
            <a:ext cx="203145" cy="203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AFA4B5-5ABC-484A-83B0-D261047098ED}"/>
              </a:ext>
            </a:extLst>
          </p:cNvPr>
          <p:cNvSpPr txBox="1"/>
          <p:nvPr/>
        </p:nvSpPr>
        <p:spPr>
          <a:xfrm>
            <a:off x="6582683" y="59754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E36A6C-47A9-4A9E-ADDE-2E8982FBFD48}"/>
              </a:ext>
            </a:extLst>
          </p:cNvPr>
          <p:cNvSpPr txBox="1"/>
          <p:nvPr/>
        </p:nvSpPr>
        <p:spPr>
          <a:xfrm>
            <a:off x="2374179" y="3872020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linked_list.add_cargo_at_index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0093FF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en-US" sz="1800" dirty="0">
                <a:solidFill>
                  <a:srgbClr val="0093FF"/>
                </a:solidFill>
                <a:latin typeface="Consolas" panose="020B0609020204030204" pitchFamily="49" charset="0"/>
              </a:rPr>
              <a:t>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1613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8663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Linked Lists and Binary trees are part of a family of node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based data structures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92B308-FF5F-4331-87CA-7136CE383D8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A400D-B6C5-44D7-BC31-AD5844E08B15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pic>
        <p:nvPicPr>
          <p:cNvPr id="37" name="Picture 36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7DAF566D-F51D-4DF7-B2F6-E13742A8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7211F43-998A-491F-BA73-192E85CE398C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8142228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ll recall </a:t>
            </a:r>
            <a:r>
              <a:rPr lang="en-US" dirty="0">
                <a:solidFill>
                  <a:schemeClr val="accent6"/>
                </a:solidFill>
              </a:rPr>
              <a:t>linked lists</a:t>
            </a:r>
            <a:r>
              <a:rPr lang="en-US" dirty="0"/>
              <a:t> are made of up a series of nodes with a value property and a pointer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96BF0-69E7-48DE-BE62-9C0E3B726BFE}"/>
              </a:ext>
            </a:extLst>
          </p:cNvPr>
          <p:cNvSpPr/>
          <p:nvPr/>
        </p:nvSpPr>
        <p:spPr>
          <a:xfrm>
            <a:off x="361004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7ABBE-A1EF-4ABB-B07A-008AF1C4815F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1009362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851CC0-F598-4933-A04C-BC380BB8AEC8}"/>
              </a:ext>
            </a:extLst>
          </p:cNvPr>
          <p:cNvSpPr txBox="1"/>
          <p:nvPr/>
        </p:nvSpPr>
        <p:spPr>
          <a:xfrm>
            <a:off x="469457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FE60B4-92A3-4B77-9E85-12A31D51A3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231969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9FE373-F9A7-4A1A-AABC-0102A76C2D7C}"/>
              </a:ext>
            </a:extLst>
          </p:cNvPr>
          <p:cNvSpPr/>
          <p:nvPr/>
        </p:nvSpPr>
        <p:spPr>
          <a:xfrm>
            <a:off x="2766958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E9D228-0F71-40F6-AFFA-3CD5C34A2935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3415316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086512-4628-455D-87B5-4298C6EBA9C1}"/>
              </a:ext>
            </a:extLst>
          </p:cNvPr>
          <p:cNvSpPr txBox="1"/>
          <p:nvPr/>
        </p:nvSpPr>
        <p:spPr>
          <a:xfrm>
            <a:off x="2875411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8456ED-B99D-4035-A816-65551372F0A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637923" y="5669407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D595CB0-FF33-46E4-AE08-4CF19CAEC1B0}"/>
              </a:ext>
            </a:extLst>
          </p:cNvPr>
          <p:cNvSpPr/>
          <p:nvPr/>
        </p:nvSpPr>
        <p:spPr>
          <a:xfrm>
            <a:off x="5172912" y="4997403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A9D6B1-5EC6-4D26-AA41-F8A9709E87EE}"/>
              </a:ext>
            </a:extLst>
          </p:cNvPr>
          <p:cNvCxnSpPr>
            <a:cxnSpLocks/>
            <a:stCxn id="28" idx="0"/>
            <a:endCxn id="28" idx="4"/>
          </p:cNvCxnSpPr>
          <p:nvPr/>
        </p:nvCxnSpPr>
        <p:spPr>
          <a:xfrm>
            <a:off x="5821270" y="4997403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023E80-F9F2-4D05-84B3-F099FBBB15A4}"/>
              </a:ext>
            </a:extLst>
          </p:cNvPr>
          <p:cNvSpPr txBox="1"/>
          <p:nvPr/>
        </p:nvSpPr>
        <p:spPr>
          <a:xfrm>
            <a:off x="5281365" y="5322595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29DD61-1940-40B0-9271-1CAC629D24CB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043877" y="5669407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F8C87C2-49A2-40E8-9EFC-C68BC575ADEB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A927B-E601-4DD1-9132-4DFBCAA97D18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4EF7E5-7CED-4D46-9423-500C597155E3}"/>
              </a:ext>
            </a:extLst>
          </p:cNvPr>
          <p:cNvSpPr/>
          <p:nvPr/>
        </p:nvSpPr>
        <p:spPr>
          <a:xfrm>
            <a:off x="1231969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21AEA4-CEA1-46D5-B090-7812A2F8EFA6}"/>
              </a:ext>
            </a:extLst>
          </p:cNvPr>
          <p:cNvSpPr/>
          <p:nvPr/>
        </p:nvSpPr>
        <p:spPr>
          <a:xfrm>
            <a:off x="3637923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CB066D-D2BB-44F4-89DE-060F7BA34670}"/>
              </a:ext>
            </a:extLst>
          </p:cNvPr>
          <p:cNvSpPr/>
          <p:nvPr/>
        </p:nvSpPr>
        <p:spPr>
          <a:xfrm>
            <a:off x="6043877" y="5567834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2F108A-72F0-40A4-8F32-E96B528F034A}"/>
              </a:ext>
            </a:extLst>
          </p:cNvPr>
          <p:cNvSpPr txBox="1"/>
          <p:nvPr/>
        </p:nvSpPr>
        <p:spPr>
          <a:xfrm>
            <a:off x="1167033" y="364326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9" name="Picture 38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EA14E8B5-5492-42BB-8057-0F0934C44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3D6CF0-A2CF-4A72-8D8D-6F0D0113DC43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4114389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Node based data structures are made up of </a:t>
            </a:r>
            <a:r>
              <a:rPr lang="en-US" b="1" dirty="0">
                <a:solidFill>
                  <a:srgbClr val="00FF00"/>
                </a:solidFill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value property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</a:t>
            </a:r>
            <a:r>
              <a:rPr lang="en-US" b="1" dirty="0">
                <a:solidFill>
                  <a:srgbClr val="E00BE5"/>
                </a:solidFill>
              </a:rPr>
              <a:t>structure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1 or more 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015713" y="3749267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48C24-464B-43B9-9AB6-02CC85A263DB}"/>
              </a:ext>
            </a:extLst>
          </p:cNvPr>
          <p:cNvCxnSpPr>
            <a:cxnSpLocks/>
            <a:stCxn id="9" idx="0"/>
            <a:endCxn id="9" idx="4"/>
          </p:cNvCxnSpPr>
          <p:nvPr/>
        </p:nvCxnSpPr>
        <p:spPr>
          <a:xfrm>
            <a:off x="3664071" y="3749267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124166" y="4074459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A608-D27D-45FD-8B6D-55E86F50A3E2}"/>
              </a:ext>
            </a:extLst>
          </p:cNvPr>
          <p:cNvSpPr txBox="1"/>
          <p:nvPr/>
        </p:nvSpPr>
        <p:spPr>
          <a:xfrm>
            <a:off x="834352" y="5099175"/>
            <a:ext cx="2309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00FF00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value property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F6C58-76F7-4527-9A7C-C0E0E1C83234}"/>
              </a:ext>
            </a:extLst>
          </p:cNvPr>
          <p:cNvSpPr txBox="1"/>
          <p:nvPr/>
        </p:nvSpPr>
        <p:spPr>
          <a:xfrm>
            <a:off x="4450852" y="5099175"/>
            <a:ext cx="1860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(</a:t>
            </a:r>
            <a:r>
              <a:rPr lang="en-US" sz="2400" b="1" dirty="0">
                <a:solidFill>
                  <a:srgbClr val="E00BE5"/>
                </a:solidFill>
              </a:rPr>
              <a:t>structure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1+ pointers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ACAF1A-7F07-4738-A429-250AFF66716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86678" y="4421271"/>
            <a:ext cx="11808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9BFF0F-686F-4EC3-9AD8-3433A242DD67}"/>
              </a:ext>
            </a:extLst>
          </p:cNvPr>
          <p:cNvCxnSpPr>
            <a:cxnSpLocks/>
          </p:cNvCxnSpPr>
          <p:nvPr/>
        </p:nvCxnSpPr>
        <p:spPr>
          <a:xfrm flipV="1">
            <a:off x="3980084" y="3738457"/>
            <a:ext cx="857387" cy="67200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A183FB-3883-47FB-BB97-83BE8E95C126}"/>
              </a:ext>
            </a:extLst>
          </p:cNvPr>
          <p:cNvCxnSpPr>
            <a:cxnSpLocks/>
          </p:cNvCxnSpPr>
          <p:nvPr/>
        </p:nvCxnSpPr>
        <p:spPr>
          <a:xfrm>
            <a:off x="3943729" y="4412536"/>
            <a:ext cx="871117" cy="63073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FA99B9-A477-4BC5-8536-78848388A153}"/>
              </a:ext>
            </a:extLst>
          </p:cNvPr>
          <p:cNvSpPr/>
          <p:nvPr/>
        </p:nvSpPr>
        <p:spPr>
          <a:xfrm>
            <a:off x="3886678" y="4319698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7063EA-B39D-4E45-8260-A49FAD397CFC}"/>
              </a:ext>
            </a:extLst>
          </p:cNvPr>
          <p:cNvSpPr txBox="1"/>
          <p:nvPr/>
        </p:nvSpPr>
        <p:spPr>
          <a:xfrm>
            <a:off x="203677" y="3826084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32" name="Picture 31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256CE2B2-3345-4E3F-AA56-C19C2F7B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04E56A5-EE0D-493C-9B61-21CC6E730AE9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39592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417431-A53D-4AE2-B766-A276EBF15468}"/>
              </a:ext>
            </a:extLst>
          </p:cNvPr>
          <p:cNvCxnSpPr>
            <a:cxnSpLocks/>
            <a:stCxn id="33" idx="1"/>
            <a:endCxn id="9" idx="5"/>
          </p:cNvCxnSpPr>
          <p:nvPr/>
        </p:nvCxnSpPr>
        <p:spPr>
          <a:xfrm flipH="1" flipV="1">
            <a:off x="1241120" y="4051458"/>
            <a:ext cx="465524" cy="47366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98802A-660D-4A5F-B6B3-0E481CA19503}"/>
              </a:ext>
            </a:extLst>
          </p:cNvPr>
          <p:cNvCxnSpPr>
            <a:cxnSpLocks/>
            <a:stCxn id="33" idx="3"/>
            <a:endCxn id="35" idx="7"/>
          </p:cNvCxnSpPr>
          <p:nvPr/>
        </p:nvCxnSpPr>
        <p:spPr>
          <a:xfrm flipH="1">
            <a:off x="1232915" y="5267985"/>
            <a:ext cx="473729" cy="4143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325A77-BFFB-4D93-99BC-7C4277E60B67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>
            <a:off x="1386767" y="6025233"/>
            <a:ext cx="4210864" cy="285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E8A68-3A10-43A6-A079-D196E649CE48}"/>
              </a:ext>
            </a:extLst>
          </p:cNvPr>
          <p:cNvCxnSpPr>
            <a:cxnSpLocks/>
            <a:stCxn id="39" idx="5"/>
            <a:endCxn id="37" idx="1"/>
          </p:cNvCxnSpPr>
          <p:nvPr/>
        </p:nvCxnSpPr>
        <p:spPr>
          <a:xfrm>
            <a:off x="4428833" y="4894082"/>
            <a:ext cx="1322650" cy="759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5E44FF-1D10-4724-AD28-9A68D4EB0566}"/>
              </a:ext>
            </a:extLst>
          </p:cNvPr>
          <p:cNvCxnSpPr>
            <a:cxnSpLocks/>
            <a:stCxn id="39" idx="1"/>
            <a:endCxn id="41" idx="5"/>
          </p:cNvCxnSpPr>
          <p:nvPr/>
        </p:nvCxnSpPr>
        <p:spPr>
          <a:xfrm flipH="1" flipV="1">
            <a:off x="3378268" y="3707788"/>
            <a:ext cx="307704" cy="44343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BEA925-111E-49B9-A53D-DE1F81F2305F}"/>
              </a:ext>
            </a:extLst>
          </p:cNvPr>
          <p:cNvCxnSpPr>
            <a:cxnSpLocks/>
            <a:stCxn id="41" idx="2"/>
            <a:endCxn id="9" idx="6"/>
          </p:cNvCxnSpPr>
          <p:nvPr/>
        </p:nvCxnSpPr>
        <p:spPr>
          <a:xfrm flipH="1">
            <a:off x="1394972" y="3336358"/>
            <a:ext cx="1086583" cy="3436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69D3B9-BB3B-472E-8C54-A970E8039A9A}"/>
              </a:ext>
            </a:extLst>
          </p:cNvPr>
          <p:cNvCxnSpPr>
            <a:cxnSpLocks/>
            <a:stCxn id="40" idx="1"/>
            <a:endCxn id="33" idx="6"/>
          </p:cNvCxnSpPr>
          <p:nvPr/>
        </p:nvCxnSpPr>
        <p:spPr>
          <a:xfrm flipH="1">
            <a:off x="2603357" y="4522651"/>
            <a:ext cx="938917" cy="3739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B6220E-7FB4-4983-8E68-38978A0F3F7C}"/>
              </a:ext>
            </a:extLst>
          </p:cNvPr>
          <p:cNvCxnSpPr>
            <a:cxnSpLocks/>
            <a:stCxn id="33" idx="7"/>
            <a:endCxn id="41" idx="4"/>
          </p:cNvCxnSpPr>
          <p:nvPr/>
        </p:nvCxnSpPr>
        <p:spPr>
          <a:xfrm flipV="1">
            <a:off x="2449505" y="3861640"/>
            <a:ext cx="557333" cy="663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Using the node data structure, we can create graphs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3FD313-CE93-4503-A4F0-1BCB9B220D49}"/>
              </a:ext>
            </a:extLst>
          </p:cNvPr>
          <p:cNvSpPr/>
          <p:nvPr/>
        </p:nvSpPr>
        <p:spPr>
          <a:xfrm>
            <a:off x="344407" y="315474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1CA6D-595A-45F2-A6FC-FAF43BE9FAE5}"/>
              </a:ext>
            </a:extLst>
          </p:cNvPr>
          <p:cNvSpPr txBox="1"/>
          <p:nvPr/>
        </p:nvSpPr>
        <p:spPr>
          <a:xfrm>
            <a:off x="370142" y="347997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Seattle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F2A6E3-1CF3-4716-B3E3-F641DEE9B3BB}"/>
              </a:ext>
            </a:extLst>
          </p:cNvPr>
          <p:cNvSpPr/>
          <p:nvPr/>
        </p:nvSpPr>
        <p:spPr>
          <a:xfrm>
            <a:off x="1552792" y="437127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30AF92-8228-4DAC-A560-92E7AE7C549E}"/>
              </a:ext>
            </a:extLst>
          </p:cNvPr>
          <p:cNvSpPr txBox="1"/>
          <p:nvPr/>
        </p:nvSpPr>
        <p:spPr>
          <a:xfrm>
            <a:off x="1560058" y="4780058"/>
            <a:ext cx="104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</a:rPr>
              <a:t>Sacramento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C44EDB-3218-4326-8974-D15F562629AB}"/>
              </a:ext>
            </a:extLst>
          </p:cNvPr>
          <p:cNvSpPr/>
          <p:nvPr/>
        </p:nvSpPr>
        <p:spPr>
          <a:xfrm>
            <a:off x="336202" y="5528518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DE3A99-80D9-4D86-A1BE-EDBF208F403C}"/>
              </a:ext>
            </a:extLst>
          </p:cNvPr>
          <p:cNvSpPr txBox="1"/>
          <p:nvPr/>
        </p:nvSpPr>
        <p:spPr>
          <a:xfrm>
            <a:off x="365418" y="5917510"/>
            <a:ext cx="99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Las Vegas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820838-B98D-4873-9574-377B230B3434}"/>
              </a:ext>
            </a:extLst>
          </p:cNvPr>
          <p:cNvSpPr/>
          <p:nvPr/>
        </p:nvSpPr>
        <p:spPr>
          <a:xfrm>
            <a:off x="5597631" y="5499950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FA25FB-EFF2-4626-AFB7-ADFE16A04935}"/>
              </a:ext>
            </a:extLst>
          </p:cNvPr>
          <p:cNvSpPr txBox="1"/>
          <p:nvPr/>
        </p:nvSpPr>
        <p:spPr>
          <a:xfrm>
            <a:off x="5678670" y="5825177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Dallas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C27934-4637-4931-9C68-686028B7D1AC}"/>
              </a:ext>
            </a:extLst>
          </p:cNvPr>
          <p:cNvSpPr/>
          <p:nvPr/>
        </p:nvSpPr>
        <p:spPr>
          <a:xfrm>
            <a:off x="3532120" y="3997369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514D26-50A2-4DE9-AEBD-4D41D10751C2}"/>
              </a:ext>
            </a:extLst>
          </p:cNvPr>
          <p:cNvSpPr txBox="1"/>
          <p:nvPr/>
        </p:nvSpPr>
        <p:spPr>
          <a:xfrm>
            <a:off x="3542274" y="4322596"/>
            <a:ext cx="104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Denver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481555" y="2811075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2500929" y="316708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Spokane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046DB90-B3A6-45EC-A557-22C86F7870B7}"/>
              </a:ext>
            </a:extLst>
          </p:cNvPr>
          <p:cNvSpPr txBox="1"/>
          <p:nvPr/>
        </p:nvSpPr>
        <p:spPr>
          <a:xfrm>
            <a:off x="3619369" y="350065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DD1D3A-B149-48F3-B2F2-F08920408E73}"/>
              </a:ext>
            </a:extLst>
          </p:cNvPr>
          <p:cNvSpPr txBox="1"/>
          <p:nvPr/>
        </p:nvSpPr>
        <p:spPr>
          <a:xfrm>
            <a:off x="3138049" y="6154690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134BBF-9B7D-4820-B354-2C63B065B8A6}"/>
              </a:ext>
            </a:extLst>
          </p:cNvPr>
          <p:cNvSpPr txBox="1"/>
          <p:nvPr/>
        </p:nvSpPr>
        <p:spPr>
          <a:xfrm>
            <a:off x="4736537" y="475017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ECEC9-3530-4D9B-B107-E442018B3C6E}"/>
              </a:ext>
            </a:extLst>
          </p:cNvPr>
          <p:cNvSpPr txBox="1"/>
          <p:nvPr/>
        </p:nvSpPr>
        <p:spPr>
          <a:xfrm>
            <a:off x="1131145" y="498356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EE744B-DC29-4DE5-9742-34C15651F71B}"/>
              </a:ext>
            </a:extLst>
          </p:cNvPr>
          <p:cNvSpPr txBox="1"/>
          <p:nvPr/>
        </p:nvSpPr>
        <p:spPr>
          <a:xfrm>
            <a:off x="1071440" y="438575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5C89B1-231F-4226-B6E2-DB8B12E5074C}"/>
              </a:ext>
            </a:extLst>
          </p:cNvPr>
          <p:cNvSpPr txBox="1"/>
          <p:nvPr/>
        </p:nvSpPr>
        <p:spPr>
          <a:xfrm>
            <a:off x="1651327" y="299349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47C0A-9AC4-4B3B-8BB8-5E6762461B1D}"/>
              </a:ext>
            </a:extLst>
          </p:cNvPr>
          <p:cNvSpPr txBox="1"/>
          <p:nvPr/>
        </p:nvSpPr>
        <p:spPr>
          <a:xfrm>
            <a:off x="3066744" y="477516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6D83A9-5099-4B64-8FC4-2CBDA0562B96}"/>
              </a:ext>
            </a:extLst>
          </p:cNvPr>
          <p:cNvSpPr txBox="1"/>
          <p:nvPr/>
        </p:nvSpPr>
        <p:spPr>
          <a:xfrm>
            <a:off x="2322979" y="385555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1C93C00-24AE-4F57-8676-3507E9F5146B}"/>
              </a:ext>
            </a:extLst>
          </p:cNvPr>
          <p:cNvSpPr txBox="1"/>
          <p:nvPr/>
        </p:nvSpPr>
        <p:spPr>
          <a:xfrm>
            <a:off x="5042909" y="3264528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4" name="Picture 8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9EFE4316-236D-432C-BA2A-797F7CF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708DF8E-9D0A-4061-AF29-80523A065CDF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50053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3"/>
            <a:endCxn id="45" idx="7"/>
          </p:cNvCxnSpPr>
          <p:nvPr/>
        </p:nvCxnSpPr>
        <p:spPr>
          <a:xfrm flipH="1">
            <a:off x="2052561" y="3595415"/>
            <a:ext cx="992532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5"/>
            <a:endCxn id="47" idx="1"/>
          </p:cNvCxnSpPr>
          <p:nvPr/>
        </p:nvCxnSpPr>
        <p:spPr>
          <a:xfrm>
            <a:off x="3787954" y="3595415"/>
            <a:ext cx="1126871" cy="45962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419985-E94C-45C5-AD6C-D4414BDBD1D5}"/>
              </a:ext>
            </a:extLst>
          </p:cNvPr>
          <p:cNvCxnSpPr>
            <a:cxnSpLocks/>
            <a:stCxn id="56" idx="1"/>
            <a:endCxn id="47" idx="4"/>
          </p:cNvCxnSpPr>
          <p:nvPr/>
        </p:nvCxnSpPr>
        <p:spPr>
          <a:xfrm flipH="1" flipV="1">
            <a:off x="5286256" y="4951752"/>
            <a:ext cx="412792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956051-C6B6-48E1-9B92-5CC3BE749188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>
            <a:off x="3667728" y="5983939"/>
            <a:ext cx="187746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75DDE4-AD9F-4568-8786-8A87CEC128E1}"/>
              </a:ext>
            </a:extLst>
          </p:cNvPr>
          <p:cNvCxnSpPr>
            <a:cxnSpLocks/>
            <a:stCxn id="53" idx="1"/>
            <a:endCxn id="45" idx="5"/>
          </p:cNvCxnSpPr>
          <p:nvPr/>
        </p:nvCxnSpPr>
        <p:spPr>
          <a:xfrm flipH="1" flipV="1">
            <a:off x="2052561" y="4797900"/>
            <a:ext cx="718454" cy="8146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B15EA61-58A7-4A66-8F45-ED2196D2347B}"/>
              </a:ext>
            </a:extLst>
          </p:cNvPr>
          <p:cNvCxnSpPr>
            <a:cxnSpLocks/>
            <a:stCxn id="50" idx="7"/>
            <a:endCxn id="45" idx="4"/>
          </p:cNvCxnSpPr>
          <p:nvPr/>
        </p:nvCxnSpPr>
        <p:spPr>
          <a:xfrm flipV="1">
            <a:off x="1120490" y="4951752"/>
            <a:ext cx="560641" cy="6607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Or a knowledge graph like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2891241" y="2698702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3034046" y="2967285"/>
            <a:ext cx="764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Living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</a:rPr>
              <a:t>Thing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1155848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1203274" y="4243363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Animals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4760973" y="390118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4899770" y="4243363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Plants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59AE2A3-8EB0-4C68-A5CB-F44DC355264C}"/>
              </a:ext>
            </a:extLst>
          </p:cNvPr>
          <p:cNvSpPr/>
          <p:nvPr/>
        </p:nvSpPr>
        <p:spPr>
          <a:xfrm>
            <a:off x="223777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5A075-EC5A-4ADB-9CB9-34C6E5358129}"/>
              </a:ext>
            </a:extLst>
          </p:cNvPr>
          <p:cNvSpPr txBox="1"/>
          <p:nvPr/>
        </p:nvSpPr>
        <p:spPr>
          <a:xfrm>
            <a:off x="410665" y="5814661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Dogs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9F96F-DAC9-495D-B08F-CB9FD567B20C}"/>
              </a:ext>
            </a:extLst>
          </p:cNvPr>
          <p:cNvSpPr/>
          <p:nvPr/>
        </p:nvSpPr>
        <p:spPr>
          <a:xfrm>
            <a:off x="2617163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C22E5B-7A89-4A14-A569-8905E2770BBD}"/>
              </a:ext>
            </a:extLst>
          </p:cNvPr>
          <p:cNvSpPr txBox="1"/>
          <p:nvPr/>
        </p:nvSpPr>
        <p:spPr>
          <a:xfrm>
            <a:off x="2806202" y="5814661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Cows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D75029F-3A47-4FF5-9D81-8AAC4159D964}"/>
              </a:ext>
            </a:extLst>
          </p:cNvPr>
          <p:cNvSpPr/>
          <p:nvPr/>
        </p:nvSpPr>
        <p:spPr>
          <a:xfrm>
            <a:off x="5545196" y="54586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5AA2CF-0726-4A8B-A903-A242A9CE6B5D}"/>
              </a:ext>
            </a:extLst>
          </p:cNvPr>
          <p:cNvSpPr txBox="1"/>
          <p:nvPr/>
        </p:nvSpPr>
        <p:spPr>
          <a:xfrm>
            <a:off x="5695215" y="5814661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Herbs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2C5502-4C91-4A9A-B669-574F57B79343}"/>
              </a:ext>
            </a:extLst>
          </p:cNvPr>
          <p:cNvSpPr txBox="1"/>
          <p:nvPr/>
        </p:nvSpPr>
        <p:spPr>
          <a:xfrm>
            <a:off x="2248472" y="330058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60DA17-84D3-476B-BCB1-EE7CC7994F6E}"/>
              </a:ext>
            </a:extLst>
          </p:cNvPr>
          <p:cNvSpPr txBox="1"/>
          <p:nvPr/>
        </p:nvSpPr>
        <p:spPr>
          <a:xfrm>
            <a:off x="866858" y="492142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347256-A6F3-4B51-AF3D-754F400D07D5}"/>
              </a:ext>
            </a:extLst>
          </p:cNvPr>
          <p:cNvSpPr txBox="1"/>
          <p:nvPr/>
        </p:nvSpPr>
        <p:spPr>
          <a:xfrm>
            <a:off x="2505912" y="477554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695E71-BB39-40D9-AF22-F3396F903B4C}"/>
              </a:ext>
            </a:extLst>
          </p:cNvPr>
          <p:cNvSpPr txBox="1"/>
          <p:nvPr/>
        </p:nvSpPr>
        <p:spPr>
          <a:xfrm>
            <a:off x="4251927" y="328760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02E3272-7C6A-4818-BA2C-1DECD0B59C0E}"/>
              </a:ext>
            </a:extLst>
          </p:cNvPr>
          <p:cNvSpPr txBox="1"/>
          <p:nvPr/>
        </p:nvSpPr>
        <p:spPr>
          <a:xfrm>
            <a:off x="5638275" y="489892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333D6D-6DF2-4EB4-B7E4-DC8A2EC217D9}"/>
              </a:ext>
            </a:extLst>
          </p:cNvPr>
          <p:cNvSpPr txBox="1"/>
          <p:nvPr/>
        </p:nvSpPr>
        <p:spPr>
          <a:xfrm>
            <a:off x="4379038" y="6015748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eat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360226" y="2762006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86" name="Picture 85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E951F66-9A75-4306-923C-39E16D57D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F1381FA-774F-4A94-981F-142F2C6D4AA7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501271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0548440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880B58A3-8DF3-4FC0-BD85-51FFF46E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6" y="2726934"/>
            <a:ext cx="2609016" cy="274468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3861120" y="4643568"/>
            <a:ext cx="67268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4533807" y="4643568"/>
            <a:ext cx="70866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Node Based Data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86775" cy="4835479"/>
          </a:xfrm>
        </p:spPr>
        <p:txBody>
          <a:bodyPr/>
          <a:lstStyle/>
          <a:p>
            <a:r>
              <a:rPr lang="en-US" dirty="0"/>
              <a:t>Next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have trees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Trees are hierarchical with nodes branching in one direction with multiple pointers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026" name="Picture 2" descr="Download Fashion ℣ Zero Tumblr Icon Png White - Value Chain Icon White -  Full Size PNG Image - PNGkit">
            <a:extLst>
              <a:ext uri="{FF2B5EF4-FFF2-40B4-BE49-F238E27FC236}">
                <a16:creationId xmlns:a16="http://schemas.microsoft.com/office/drawing/2014/main" id="{F08DA2FC-1FCA-4C28-A656-883A3E34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8" y="1941049"/>
            <a:ext cx="1651954" cy="165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66CFE17-A88D-4693-8DAE-4FC8C2AB8303}"/>
              </a:ext>
            </a:extLst>
          </p:cNvPr>
          <p:cNvSpPr/>
          <p:nvPr/>
        </p:nvSpPr>
        <p:spPr>
          <a:xfrm>
            <a:off x="6803257" y="1395460"/>
            <a:ext cx="5113761" cy="5113761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84D46-96FB-4C92-93D1-EFCD53894F68}"/>
              </a:ext>
            </a:extLst>
          </p:cNvPr>
          <p:cNvSpPr txBox="1"/>
          <p:nvPr/>
        </p:nvSpPr>
        <p:spPr>
          <a:xfrm>
            <a:off x="8336587" y="590302"/>
            <a:ext cx="204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Node based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Data Structures</a:t>
            </a:r>
          </a:p>
        </p:txBody>
      </p:sp>
      <p:pic>
        <p:nvPicPr>
          <p:cNvPr id="2062" name="Picture 14" descr="SEEP Logo for SharePoint Icon">
            <a:extLst>
              <a:ext uri="{FF2B5EF4-FFF2-40B4-BE49-F238E27FC236}">
                <a16:creationId xmlns:a16="http://schemas.microsoft.com/office/drawing/2014/main" id="{C863979A-2E10-4408-B57B-DD6CFD1F5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71449">
            <a:off x="7189373" y="4313307"/>
            <a:ext cx="2035391" cy="126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1D25D-557B-4419-88B3-17E16ADC501D}"/>
              </a:ext>
            </a:extLst>
          </p:cNvPr>
          <p:cNvSpPr txBox="1"/>
          <p:nvPr/>
        </p:nvSpPr>
        <p:spPr>
          <a:xfrm rot="18938021">
            <a:off x="7347275" y="2149004"/>
            <a:ext cx="124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AC866-82FA-475D-87B8-1837B8273653}"/>
              </a:ext>
            </a:extLst>
          </p:cNvPr>
          <p:cNvSpPr txBox="1"/>
          <p:nvPr/>
        </p:nvSpPr>
        <p:spPr>
          <a:xfrm rot="18477390">
            <a:off x="8574860" y="565716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graphs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7066B-1B7C-427D-8B77-6F427C164FFB}"/>
              </a:ext>
            </a:extLst>
          </p:cNvPr>
          <p:cNvSpPr txBox="1"/>
          <p:nvPr/>
        </p:nvSpPr>
        <p:spPr>
          <a:xfrm rot="5154998">
            <a:off x="10299945" y="4810482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4008524" y="3593003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4323652" y="379451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2964407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3279535" y="559075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5088624" y="5357856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5403752" y="5592702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5380145" y="3853237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pic>
        <p:nvPicPr>
          <p:cNvPr id="44" name="Picture 4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CE0DCB1A-B837-4412-ADD2-1899C182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4953" y="3705297"/>
            <a:ext cx="2609016" cy="274468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B860740-4C35-4DC2-A561-6BD8023226A1}"/>
              </a:ext>
            </a:extLst>
          </p:cNvPr>
          <p:cNvSpPr txBox="1"/>
          <p:nvPr/>
        </p:nvSpPr>
        <p:spPr>
          <a:xfrm rot="5154998">
            <a:off x="812798" y="3961424"/>
            <a:ext cx="67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81004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8848B-C59A-4989-8649-9467EBEB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Linked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471DB2-0D35-424C-8E92-85EE16D8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linked list</a:t>
            </a:r>
            <a:r>
              <a:rPr lang="en-US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0BCC9-0B5B-45E3-B5C0-C31A2A7B1829}"/>
              </a:ext>
            </a:extLst>
          </p:cNvPr>
          <p:cNvSpPr txBox="1"/>
          <p:nvPr/>
        </p:nvSpPr>
        <p:spPr>
          <a:xfrm>
            <a:off x="6198386" y="1813964"/>
            <a:ext cx="3958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node1.cargo</a:t>
            </a:r>
          </a:p>
          <a:p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B23CE6-63D7-4A50-B2D4-206355A63F35}"/>
              </a:ext>
            </a:extLst>
          </p:cNvPr>
          <p:cNvSpPr/>
          <p:nvPr/>
        </p:nvSpPr>
        <p:spPr>
          <a:xfrm>
            <a:off x="1204612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75D8B9-0224-4F6F-9932-EA47AFC2D0A9}"/>
              </a:ext>
            </a:extLst>
          </p:cNvPr>
          <p:cNvCxnSpPr>
            <a:cxnSpLocks/>
            <a:stCxn id="25" idx="0"/>
            <a:endCxn id="25" idx="4"/>
          </p:cNvCxnSpPr>
          <p:nvPr/>
        </p:nvCxnSpPr>
        <p:spPr>
          <a:xfrm>
            <a:off x="1852970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4EDCDA-B2B4-43ED-99D5-F19A6B719BCE}"/>
              </a:ext>
            </a:extLst>
          </p:cNvPr>
          <p:cNvSpPr txBox="1"/>
          <p:nvPr/>
        </p:nvSpPr>
        <p:spPr>
          <a:xfrm>
            <a:off x="1313065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73DAC-5B27-4282-A611-439673411D3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075577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A6DCA1E-15E2-4851-9773-F7525C8910AF}"/>
              </a:ext>
            </a:extLst>
          </p:cNvPr>
          <p:cNvSpPr/>
          <p:nvPr/>
        </p:nvSpPr>
        <p:spPr>
          <a:xfrm>
            <a:off x="3610566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6DC4A8-2066-48BA-BFF9-026CDA48F112}"/>
              </a:ext>
            </a:extLst>
          </p:cNvPr>
          <p:cNvCxnSpPr>
            <a:cxnSpLocks/>
            <a:stCxn id="31" idx="0"/>
            <a:endCxn id="31" idx="4"/>
          </p:cNvCxnSpPr>
          <p:nvPr/>
        </p:nvCxnSpPr>
        <p:spPr>
          <a:xfrm>
            <a:off x="4258924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8E8022-5CB5-4B10-AF1E-2722D7A70928}"/>
              </a:ext>
            </a:extLst>
          </p:cNvPr>
          <p:cNvSpPr txBox="1"/>
          <p:nvPr/>
        </p:nvSpPr>
        <p:spPr>
          <a:xfrm>
            <a:off x="3719019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0480D-682E-44B4-BA3F-31EC142116E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81531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ABF189-2057-49EB-8B92-5D362771A2D3}"/>
              </a:ext>
            </a:extLst>
          </p:cNvPr>
          <p:cNvSpPr/>
          <p:nvPr/>
        </p:nvSpPr>
        <p:spPr>
          <a:xfrm>
            <a:off x="6016520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1036BD-42B8-4430-B146-33C4082D2BDC}"/>
              </a:ext>
            </a:extLst>
          </p:cNvPr>
          <p:cNvCxnSpPr>
            <a:cxnSpLocks/>
            <a:stCxn id="35" idx="0"/>
            <a:endCxn id="35" idx="4"/>
          </p:cNvCxnSpPr>
          <p:nvPr/>
        </p:nvCxnSpPr>
        <p:spPr>
          <a:xfrm>
            <a:off x="6664878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7C3E6BD-201E-4F28-B33F-5D5CC6E0157C}"/>
              </a:ext>
            </a:extLst>
          </p:cNvPr>
          <p:cNvSpPr txBox="1"/>
          <p:nvPr/>
        </p:nvSpPr>
        <p:spPr>
          <a:xfrm>
            <a:off x="6124973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B70170-5A0C-4AEE-B0A6-32D97234ED5E}"/>
              </a:ext>
            </a:extLst>
          </p:cNvPr>
          <p:cNvSpPr/>
          <p:nvPr/>
        </p:nvSpPr>
        <p:spPr>
          <a:xfrm>
            <a:off x="2075577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0FB063-0653-49B5-86DE-D97CDFC077DE}"/>
              </a:ext>
            </a:extLst>
          </p:cNvPr>
          <p:cNvSpPr/>
          <p:nvPr/>
        </p:nvSpPr>
        <p:spPr>
          <a:xfrm>
            <a:off x="4481531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478110-B101-4262-952C-1EBF3D554C25}"/>
              </a:ext>
            </a:extLst>
          </p:cNvPr>
          <p:cNvCxnSpPr>
            <a:cxnSpLocks/>
          </p:cNvCxnSpPr>
          <p:nvPr/>
        </p:nvCxnSpPr>
        <p:spPr>
          <a:xfrm>
            <a:off x="688748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E5B1A8B-CE13-4868-869D-0EACE55FEC4F}"/>
              </a:ext>
            </a:extLst>
          </p:cNvPr>
          <p:cNvSpPr/>
          <p:nvPr/>
        </p:nvSpPr>
        <p:spPr>
          <a:xfrm>
            <a:off x="8422474" y="4313104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EB60C3-E4A9-4732-B720-962D573BC96F}"/>
              </a:ext>
            </a:extLst>
          </p:cNvPr>
          <p:cNvCxnSpPr>
            <a:cxnSpLocks/>
            <a:stCxn id="41" idx="0"/>
            <a:endCxn id="41" idx="4"/>
          </p:cNvCxnSpPr>
          <p:nvPr/>
        </p:nvCxnSpPr>
        <p:spPr>
          <a:xfrm>
            <a:off x="9070832" y="4313104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E54C20-B76B-4882-B2C0-1C189BD82175}"/>
              </a:ext>
            </a:extLst>
          </p:cNvPr>
          <p:cNvSpPr txBox="1"/>
          <p:nvPr/>
        </p:nvSpPr>
        <p:spPr>
          <a:xfrm>
            <a:off x="8530927" y="4638296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E65068-6934-46F3-9242-1D7494663230}"/>
              </a:ext>
            </a:extLst>
          </p:cNvPr>
          <p:cNvSpPr/>
          <p:nvPr/>
        </p:nvSpPr>
        <p:spPr>
          <a:xfrm>
            <a:off x="6887485" y="4883535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06E1B-C5F8-4C30-93CF-BBD3D54E2B4D}"/>
              </a:ext>
            </a:extLst>
          </p:cNvPr>
          <p:cNvSpPr txBox="1"/>
          <p:nvPr/>
        </p:nvSpPr>
        <p:spPr>
          <a:xfrm>
            <a:off x="111542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“node1”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9E30EC-0877-4C88-8A55-46B800235E77}"/>
              </a:ext>
            </a:extLst>
          </p:cNvPr>
          <p:cNvSpPr txBox="1"/>
          <p:nvPr/>
        </p:nvSpPr>
        <p:spPr>
          <a:xfrm>
            <a:off x="3521382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“node2”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F2A0D-896A-4E32-9E0F-0A9A11F63151}"/>
              </a:ext>
            </a:extLst>
          </p:cNvPr>
          <p:cNvSpPr txBox="1"/>
          <p:nvPr/>
        </p:nvSpPr>
        <p:spPr>
          <a:xfrm>
            <a:off x="593155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“node3”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3B7F74-898E-46C3-83AC-3B6635230240}"/>
              </a:ext>
            </a:extLst>
          </p:cNvPr>
          <p:cNvSpPr txBox="1"/>
          <p:nvPr/>
        </p:nvSpPr>
        <p:spPr>
          <a:xfrm>
            <a:off x="8359048" y="590462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“node4”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D4F6C2-B7EF-44DB-9BBB-AC08F2F450AC}"/>
              </a:ext>
            </a:extLst>
          </p:cNvPr>
          <p:cNvSpPr txBox="1"/>
          <p:nvPr/>
        </p:nvSpPr>
        <p:spPr>
          <a:xfrm>
            <a:off x="362852" y="2598003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66B7AD-0F47-40AD-B26F-99F6AF667335}"/>
              </a:ext>
            </a:extLst>
          </p:cNvPr>
          <p:cNvSpPr txBox="1"/>
          <p:nvPr/>
        </p:nvSpPr>
        <p:spPr>
          <a:xfrm>
            <a:off x="10768576" y="475427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9DEE12-DF39-4AFF-931F-1359AF7D971D}"/>
              </a:ext>
            </a:extLst>
          </p:cNvPr>
          <p:cNvCxnSpPr>
            <a:cxnSpLocks/>
          </p:cNvCxnSpPr>
          <p:nvPr/>
        </p:nvCxnSpPr>
        <p:spPr>
          <a:xfrm>
            <a:off x="9305145" y="4985108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040462B-6E83-46C9-9C46-5123042585BB}"/>
              </a:ext>
            </a:extLst>
          </p:cNvPr>
          <p:cNvSpPr/>
          <p:nvPr/>
        </p:nvSpPr>
        <p:spPr>
          <a:xfrm>
            <a:off x="9300332" y="4883687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0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b="1" dirty="0"/>
              <a:t>Trees expand in one direction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Trees are made up of parents and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These are relative terms for nodes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Every parent can be a child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3F01495-0116-407B-ADBC-8C6CA181199B}"/>
              </a:ext>
            </a:extLst>
          </p:cNvPr>
          <p:cNvSpPr/>
          <p:nvPr/>
        </p:nvSpPr>
        <p:spPr>
          <a:xfrm>
            <a:off x="5519086" y="1335812"/>
            <a:ext cx="685934" cy="3120759"/>
          </a:xfrm>
          <a:prstGeom prst="downArrow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E7F0EA-3011-46D4-BBFA-ED384D6A516B}"/>
              </a:ext>
            </a:extLst>
          </p:cNvPr>
          <p:cNvSpPr txBox="1"/>
          <p:nvPr/>
        </p:nvSpPr>
        <p:spPr>
          <a:xfrm rot="5400000">
            <a:off x="5603900" y="1739222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Expands</a:t>
            </a:r>
          </a:p>
        </p:txBody>
      </p:sp>
    </p:spTree>
    <p:extLst>
      <p:ext uri="{BB962C8B-B14F-4D97-AF65-F5344CB8AC3E}">
        <p14:creationId xmlns:p14="http://schemas.microsoft.com/office/powerpoint/2010/main" val="21905264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6589578" y="1771331"/>
            <a:ext cx="1626515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5232419" y="1669225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949368" y="3525472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851776" y="3423366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2361021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610CAE-A8D7-4DF1-9FC1-6A2A09B6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321837" cy="4835479"/>
          </a:xfrm>
        </p:spPr>
        <p:txBody>
          <a:bodyPr/>
          <a:lstStyle/>
          <a:p>
            <a:r>
              <a:rPr lang="en-US" dirty="0"/>
              <a:t>Trees expand in one direction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/>
              <a:t>Trees are made up of parents and children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These are relative terms for nodes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/>
              <a:t>Every parent can be a child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36CED33-8FC0-44B6-91A2-D0DB56DBAD06}"/>
              </a:ext>
            </a:extLst>
          </p:cNvPr>
          <p:cNvSpPr/>
          <p:nvPr/>
        </p:nvSpPr>
        <p:spPr>
          <a:xfrm>
            <a:off x="5734173" y="3539094"/>
            <a:ext cx="1192928" cy="386383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1790A7-1B01-4D29-9449-E00F838457F2}"/>
              </a:ext>
            </a:extLst>
          </p:cNvPr>
          <p:cNvSpPr txBox="1"/>
          <p:nvPr/>
        </p:nvSpPr>
        <p:spPr>
          <a:xfrm>
            <a:off x="4421274" y="3436988"/>
            <a:ext cx="1283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Parent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E1F6736-B6CC-4ADB-94CE-CE4D1809442D}"/>
              </a:ext>
            </a:extLst>
          </p:cNvPr>
          <p:cNvSpPr/>
          <p:nvPr/>
        </p:nvSpPr>
        <p:spPr>
          <a:xfrm>
            <a:off x="5282413" y="5299134"/>
            <a:ext cx="876184" cy="38638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B2D68-C64E-4755-AB15-2C81F9132D30}"/>
              </a:ext>
            </a:extLst>
          </p:cNvPr>
          <p:cNvSpPr txBox="1"/>
          <p:nvPr/>
        </p:nvSpPr>
        <p:spPr>
          <a:xfrm>
            <a:off x="4184821" y="5197028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25288943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687451-1A30-4355-8972-5E0540C2B23E}"/>
              </a:ext>
            </a:extLst>
          </p:cNvPr>
          <p:cNvCxnSpPr>
            <a:cxnSpLocks/>
            <a:stCxn id="45" idx="4"/>
            <a:endCxn id="51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06CD94-CD5F-4528-9173-1864137823CF}"/>
              </a:ext>
            </a:extLst>
          </p:cNvPr>
          <p:cNvCxnSpPr>
            <a:cxnSpLocks/>
            <a:stCxn id="45" idx="4"/>
            <a:endCxn id="53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DADCE6-ACED-4A4C-A2A2-3ECC2A776FC4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013B3C-E09B-4DF3-9F0B-18771F4999B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D530A-E3A1-41D3-A910-CC6E216AE623}"/>
              </a:ext>
            </a:extLst>
          </p:cNvPr>
          <p:cNvCxnSpPr>
            <a:cxnSpLocks/>
            <a:stCxn id="41" idx="4"/>
            <a:endCxn id="45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0EEB02-C603-4C0B-AB43-F9AA283576F7}"/>
              </a:ext>
            </a:extLst>
          </p:cNvPr>
          <p:cNvCxnSpPr>
            <a:cxnSpLocks/>
            <a:stCxn id="41" idx="4"/>
            <a:endCxn id="47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7289284-D196-427C-AD4A-8BE67EBDB6C9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9C836F-80C6-4111-B3FC-1F52DFAA55A2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A599DB3-51D7-4A6B-83FB-F517D04BEE05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F2E6CB-42A5-4960-BEBA-A8D7AEEDC20B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DD2A6EC-FCC3-4A92-9476-74F18BF23FE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2B4957-CF15-43DB-ACCC-220F95BCC3FF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B30DAA-0F6E-42F1-BD3A-D2B01B618392}"/>
              </a:ext>
            </a:extLst>
          </p:cNvPr>
          <p:cNvSpPr txBox="1"/>
          <p:nvPr/>
        </p:nvSpPr>
        <p:spPr>
          <a:xfrm>
            <a:off x="10090692" y="1335812"/>
            <a:ext cx="1233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Value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Pointer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4D815A-3A54-472D-A0AE-3489857A86DA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C0656-FBC5-493A-85E9-C6827A1F706E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F89462F-16A8-4A07-8ACB-6C280920B144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458F3A-30AD-4C1F-AB55-A0307F813CFB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5C75F5-EA34-49B5-9EBF-E63FB4492021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ECF8B-17A6-42B0-96E8-DA9BA0320593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2B9BBCD-4EF8-46AE-8850-E908AD7749E7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18E264-73F9-4B97-B65B-4D1FE25C89A2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6292" cy="4835479"/>
          </a:xfrm>
        </p:spPr>
        <p:txBody>
          <a:bodyPr/>
          <a:lstStyle/>
          <a:p>
            <a:r>
              <a:rPr lang="en-US" dirty="0">
                <a:solidFill>
                  <a:srgbClr val="E00BE5"/>
                </a:solidFill>
              </a:rPr>
              <a:t>Node 2</a:t>
            </a:r>
            <a:r>
              <a:rPr lang="en-US" dirty="0"/>
              <a:t> is a child of Node 3 and a parent of Node 1 and Node 6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Every node can only have one parent but can have many children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865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642A2-0EE7-45FD-BF9D-24F8AA8F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Trees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707EC3B2-E23F-4F37-8F5E-A8618156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644609" cy="4835479"/>
          </a:xfrm>
        </p:spPr>
        <p:txBody>
          <a:bodyPr/>
          <a:lstStyle/>
          <a:p>
            <a:r>
              <a:rPr lang="en-US" dirty="0"/>
              <a:t>There are many different types of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Family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Decision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Heaps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Tries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HTML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Binary Trees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We will focus on these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457200" lvl="1" indent="0">
              <a:buNone/>
            </a:pPr>
            <a:endParaRPr lang="en-US" b="1" dirty="0">
              <a:solidFill>
                <a:srgbClr val="E00BE5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78C96-781D-4459-B7A1-A8A637A88695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3B3789-D21B-4615-BF76-B16F4F139DF1}"/>
              </a:ext>
            </a:extLst>
          </p:cNvPr>
          <p:cNvCxnSpPr>
            <a:cxnSpLocks/>
            <a:stCxn id="34" idx="4"/>
            <a:endCxn id="44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42E114-0950-4B09-A20E-C7CDA65687E6}"/>
              </a:ext>
            </a:extLst>
          </p:cNvPr>
          <p:cNvCxnSpPr>
            <a:cxnSpLocks/>
            <a:endCxn id="55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044547-A708-4571-A74C-05A0D5557A2F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95712D-A8AD-4546-9C42-AD3ACFECABB0}"/>
              </a:ext>
            </a:extLst>
          </p:cNvPr>
          <p:cNvCxnSpPr>
            <a:cxnSpLocks/>
            <a:stCxn id="32" idx="4"/>
            <a:endCxn id="34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A0B309-E04B-4CB4-AC04-0BF3D7606841}"/>
              </a:ext>
            </a:extLst>
          </p:cNvPr>
          <p:cNvCxnSpPr>
            <a:cxnSpLocks/>
            <a:stCxn id="32" idx="4"/>
            <a:endCxn id="36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B8293CC-39A3-429D-8688-7E42792FC0D3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886F-BA65-4E06-A521-4A02E8872D4A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95AD05-ECEC-4746-AE9D-93CD1B78A13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6BF5E0-7D25-48CD-9361-BEF28EB76AC7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19C3A7-E3B5-4166-A9C6-C42026C7CFF0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58418-588B-4778-BBFD-1BE766731D36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D0C7AB-F13D-4E2E-911B-86EB843984D7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97EEF2-28D7-423A-BE1B-78826C768591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D38DCBB-DC8A-4AB7-A4CF-716F40059AC2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9DE8A-DBF5-42CF-916C-C7434CFE4E14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F0CBAE-7389-4878-8AC8-CBFF4D72F327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E9A34-C4DC-4AE0-99EC-FF6D5FBE74F1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EA41C3-9D32-4D10-9F55-18D269ABA098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D2DA7-B283-4B5A-9601-60DC6EB437A5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56553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Children are represented using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 </a:t>
            </a:r>
            <a:r>
              <a:rPr lang="en-US" dirty="0"/>
              <a:t>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47BB65-5D94-4B58-AF55-7BD22916A47C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A75F59-B55C-45E7-8E09-A4E2D4CE9C16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873490-39E0-4135-B1FF-F48C2B400396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46E7F2-8EA7-44B8-9E85-D0F0560E42E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FCC06B-65FF-4AD4-A6C4-2419B83E02BD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621EE6-C617-4EA8-851A-E6CD0955EA71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2DA63A-646A-44C0-92A3-0E0247EF616C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837C2-F37D-466C-9883-E1D842539C23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AC060-558A-40C3-98BD-AF05B2DB10F0}"/>
              </a:ext>
            </a:extLst>
          </p:cNvPr>
          <p:cNvSpPr txBox="1"/>
          <p:nvPr/>
        </p:nvSpPr>
        <p:spPr>
          <a:xfrm>
            <a:off x="9738230" y="234839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.right</a:t>
            </a:r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F210E-906C-4607-9DB2-DB0DADEF9F82}"/>
              </a:ext>
            </a:extLst>
          </p:cNvPr>
          <p:cNvSpPr txBox="1"/>
          <p:nvPr/>
        </p:nvSpPr>
        <p:spPr>
          <a:xfrm>
            <a:off x="7018068" y="234839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.left</a:t>
            </a:r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023F1B-C0E6-472B-9AF4-C0C4C895211A}"/>
              </a:ext>
            </a:extLst>
          </p:cNvPr>
          <p:cNvSpPr/>
          <p:nvPr/>
        </p:nvSpPr>
        <p:spPr>
          <a:xfrm>
            <a:off x="520287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A3ACEA-81E6-422D-A477-DBAC88A41474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1168645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3157BF-4B10-4DAC-BCBA-310B95996A1D}"/>
              </a:ext>
            </a:extLst>
          </p:cNvPr>
          <p:cNvSpPr txBox="1"/>
          <p:nvPr/>
        </p:nvSpPr>
        <p:spPr>
          <a:xfrm>
            <a:off x="628740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AC178-81C4-4833-BA3B-1671CAFC5004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391252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6653962-E6FA-4DC3-BB02-B178D938E0B2}"/>
              </a:ext>
            </a:extLst>
          </p:cNvPr>
          <p:cNvSpPr/>
          <p:nvPr/>
        </p:nvSpPr>
        <p:spPr>
          <a:xfrm>
            <a:off x="2926241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921969-A312-4DA2-BFFA-73E24B477CC8}"/>
              </a:ext>
            </a:extLst>
          </p:cNvPr>
          <p:cNvCxnSpPr>
            <a:cxnSpLocks/>
            <a:stCxn id="42" idx="0"/>
            <a:endCxn id="42" idx="4"/>
          </p:cNvCxnSpPr>
          <p:nvPr/>
        </p:nvCxnSpPr>
        <p:spPr>
          <a:xfrm>
            <a:off x="3574599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ED8FFB1-9817-408F-AC69-DE9D95559BDD}"/>
              </a:ext>
            </a:extLst>
          </p:cNvPr>
          <p:cNvSpPr txBox="1"/>
          <p:nvPr/>
        </p:nvSpPr>
        <p:spPr>
          <a:xfrm>
            <a:off x="3034694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01E931-E9C9-4194-9770-E7C6A4024191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797206" y="5698904"/>
            <a:ext cx="142864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E8C1513-5BCE-4D38-B8E0-EE9BFD8BA119}"/>
              </a:ext>
            </a:extLst>
          </p:cNvPr>
          <p:cNvSpPr/>
          <p:nvPr/>
        </p:nvSpPr>
        <p:spPr>
          <a:xfrm>
            <a:off x="5332195" y="5026900"/>
            <a:ext cx="1296716" cy="12967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A33A12-42DF-4ED0-AF7D-FB8A9F7CD1C2}"/>
              </a:ext>
            </a:extLst>
          </p:cNvPr>
          <p:cNvCxnSpPr>
            <a:cxnSpLocks/>
            <a:stCxn id="49" idx="0"/>
            <a:endCxn id="49" idx="4"/>
          </p:cNvCxnSpPr>
          <p:nvPr/>
        </p:nvCxnSpPr>
        <p:spPr>
          <a:xfrm>
            <a:off x="5980553" y="5026900"/>
            <a:ext cx="0" cy="12967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ACC9527-56B2-48E3-94FE-8D9A59A00547}"/>
              </a:ext>
            </a:extLst>
          </p:cNvPr>
          <p:cNvSpPr txBox="1"/>
          <p:nvPr/>
        </p:nvSpPr>
        <p:spPr>
          <a:xfrm>
            <a:off x="5440648" y="5352092"/>
            <a:ext cx="450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CDFC-25DD-4D6A-8C06-2E9770CF4E7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203160" y="5698904"/>
            <a:ext cx="923262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D129810-5BBA-4F6B-8DE7-1D922731B158}"/>
              </a:ext>
            </a:extLst>
          </p:cNvPr>
          <p:cNvSpPr/>
          <p:nvPr/>
        </p:nvSpPr>
        <p:spPr>
          <a:xfrm>
            <a:off x="1391252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BB1B7B-E2BD-4063-8367-756B2BD7F813}"/>
              </a:ext>
            </a:extLst>
          </p:cNvPr>
          <p:cNvSpPr/>
          <p:nvPr/>
        </p:nvSpPr>
        <p:spPr>
          <a:xfrm>
            <a:off x="3797206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1F850B-AF75-4634-B021-C65C157A5BA0}"/>
              </a:ext>
            </a:extLst>
          </p:cNvPr>
          <p:cNvSpPr/>
          <p:nvPr/>
        </p:nvSpPr>
        <p:spPr>
          <a:xfrm>
            <a:off x="6203160" y="5597331"/>
            <a:ext cx="203145" cy="2031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06E5A-83DD-48DE-8757-513FD78E968C}"/>
              </a:ext>
            </a:extLst>
          </p:cNvPr>
          <p:cNvSpPr txBox="1"/>
          <p:nvPr/>
        </p:nvSpPr>
        <p:spPr>
          <a:xfrm>
            <a:off x="6789177" y="6220347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for reference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9A9E8A-213C-4A0E-A5CA-4FA68BABEAC3}"/>
              </a:ext>
            </a:extLst>
          </p:cNvPr>
          <p:cNvSpPr txBox="1"/>
          <p:nvPr/>
        </p:nvSpPr>
        <p:spPr>
          <a:xfrm>
            <a:off x="1667563" y="441046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BAC95-0C23-4422-B17D-67EC5B54B5B5}"/>
              </a:ext>
            </a:extLst>
          </p:cNvPr>
          <p:cNvSpPr txBox="1"/>
          <p:nvPr/>
        </p:nvSpPr>
        <p:spPr>
          <a:xfrm>
            <a:off x="4127607" y="44092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9862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  <p:pic>
        <p:nvPicPr>
          <p:cNvPr id="24" name="Picture 23" descr="A black and white image of a tree with no leaves&#10;&#10;Description automatically generated with low confidence">
            <a:extLst>
              <a:ext uri="{FF2B5EF4-FFF2-40B4-BE49-F238E27FC236}">
                <a16:creationId xmlns:a16="http://schemas.microsoft.com/office/drawing/2014/main" id="{3886354C-AEF7-4065-83A7-BE5D8575F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88556" y="727514"/>
            <a:ext cx="1751958" cy="18430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BD55A0-52D0-4A7E-A7F7-7B5ECAFAD4CF}"/>
              </a:ext>
            </a:extLst>
          </p:cNvPr>
          <p:cNvSpPr/>
          <p:nvPr/>
        </p:nvSpPr>
        <p:spPr>
          <a:xfrm rot="19838053">
            <a:off x="9471112" y="1039176"/>
            <a:ext cx="1430192" cy="20089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34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noFill/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69021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4174" cy="4835479"/>
          </a:xfrm>
        </p:spPr>
        <p:txBody>
          <a:bodyPr/>
          <a:lstStyle/>
          <a:p>
            <a:r>
              <a:rPr lang="en-US" b="1" dirty="0"/>
              <a:t>Terminology</a:t>
            </a:r>
          </a:p>
          <a:p>
            <a:r>
              <a:rPr lang="en-US" dirty="0"/>
              <a:t>The top node is called the </a:t>
            </a:r>
            <a:r>
              <a:rPr lang="en-US" b="1" dirty="0">
                <a:solidFill>
                  <a:srgbClr val="00FF00"/>
                </a:solidFill>
              </a:rPr>
              <a:t>root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Any node without children is called a </a:t>
            </a:r>
            <a:r>
              <a:rPr lang="en-US" b="1" dirty="0">
                <a:solidFill>
                  <a:srgbClr val="E00BE5"/>
                </a:solidFill>
              </a:rPr>
              <a:t>leaf node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path between the root node and a leaf node is called a </a:t>
            </a:r>
            <a:r>
              <a:rPr lang="en-US" b="1" dirty="0">
                <a:solidFill>
                  <a:srgbClr val="FF5050"/>
                </a:solidFill>
              </a:rPr>
              <a:t>branch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04FB3F-50E0-4E4A-82D6-84435D5DF95D}"/>
              </a:ext>
            </a:extLst>
          </p:cNvPr>
          <p:cNvCxnSpPr>
            <a:cxnSpLocks/>
            <a:stCxn id="60" idx="4"/>
            <a:endCxn id="64" idx="7"/>
          </p:cNvCxnSpPr>
          <p:nvPr/>
        </p:nvCxnSpPr>
        <p:spPr>
          <a:xfrm flipH="1">
            <a:off x="7282398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C00D1-C1E2-412E-99A0-B69ADFD13C5B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7660534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42B441-A2FD-40AA-889B-B7D2E8108434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10098634" y="4254659"/>
            <a:ext cx="378136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2CA538-1D4D-4357-9115-489791531CCB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476770" y="4254659"/>
            <a:ext cx="360194" cy="8570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001557-066A-4B3E-984A-9A164EDF4223}"/>
              </a:ext>
            </a:extLst>
          </p:cNvPr>
          <p:cNvCxnSpPr>
            <a:cxnSpLocks/>
            <a:stCxn id="58" idx="4"/>
            <a:endCxn id="60" idx="7"/>
          </p:cNvCxnSpPr>
          <p:nvPr/>
        </p:nvCxnSpPr>
        <p:spPr>
          <a:xfrm flipH="1">
            <a:off x="8031964" y="2489806"/>
            <a:ext cx="1014847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39B2A9-8347-444C-A743-6311981BA499}"/>
              </a:ext>
            </a:extLst>
          </p:cNvPr>
          <p:cNvCxnSpPr>
            <a:cxnSpLocks/>
            <a:stCxn id="58" idx="4"/>
            <a:endCxn id="62" idx="1"/>
          </p:cNvCxnSpPr>
          <p:nvPr/>
        </p:nvCxnSpPr>
        <p:spPr>
          <a:xfrm>
            <a:off x="9046811" y="2489806"/>
            <a:ext cx="1056729" cy="86814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4A2FB3-3222-4430-9FDD-BE19686E4AEF}"/>
              </a:ext>
            </a:extLst>
          </p:cNvPr>
          <p:cNvSpPr/>
          <p:nvPr/>
        </p:nvSpPr>
        <p:spPr>
          <a:xfrm>
            <a:off x="8521528" y="143924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6AE2BE-5178-4002-96DA-E060429BE937}"/>
              </a:ext>
            </a:extLst>
          </p:cNvPr>
          <p:cNvSpPr txBox="1"/>
          <p:nvPr/>
        </p:nvSpPr>
        <p:spPr>
          <a:xfrm>
            <a:off x="8836656" y="16407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26B406-7E37-48B0-BFD4-FFEE9F206274}"/>
              </a:ext>
            </a:extLst>
          </p:cNvPr>
          <p:cNvSpPr/>
          <p:nvPr/>
        </p:nvSpPr>
        <p:spPr>
          <a:xfrm>
            <a:off x="7135251" y="3204094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1BB2A5-A0C9-4DB5-8A08-85370C82804F}"/>
              </a:ext>
            </a:extLst>
          </p:cNvPr>
          <p:cNvSpPr txBox="1"/>
          <p:nvPr/>
        </p:nvSpPr>
        <p:spPr>
          <a:xfrm>
            <a:off x="7450379" y="343698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CA27-9F71-4BB5-A98E-3EC0E423E957}"/>
              </a:ext>
            </a:extLst>
          </p:cNvPr>
          <p:cNvSpPr/>
          <p:nvPr/>
        </p:nvSpPr>
        <p:spPr>
          <a:xfrm>
            <a:off x="9949688" y="3204094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72011-0692-4FC7-A838-F0E8B780F457}"/>
              </a:ext>
            </a:extLst>
          </p:cNvPr>
          <p:cNvSpPr txBox="1"/>
          <p:nvPr/>
        </p:nvSpPr>
        <p:spPr>
          <a:xfrm>
            <a:off x="10264816" y="3438940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25EEEE0-ED4B-444C-844D-1FAF8570B82F}"/>
              </a:ext>
            </a:extLst>
          </p:cNvPr>
          <p:cNvSpPr/>
          <p:nvPr/>
        </p:nvSpPr>
        <p:spPr>
          <a:xfrm>
            <a:off x="6385685" y="4957821"/>
            <a:ext cx="1050565" cy="1050565"/>
          </a:xfrm>
          <a:prstGeom prst="ellipse">
            <a:avLst/>
          </a:prstGeom>
          <a:solidFill>
            <a:srgbClr val="FF5050"/>
          </a:solidFill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DD5D5-1AF6-4DFA-9A2F-7EF357ACE8CA}"/>
              </a:ext>
            </a:extLst>
          </p:cNvPr>
          <p:cNvSpPr txBox="1"/>
          <p:nvPr/>
        </p:nvSpPr>
        <p:spPr>
          <a:xfrm>
            <a:off x="6700813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0B5E55-43AF-41C3-9B49-0B75B057821B}"/>
              </a:ext>
            </a:extLst>
          </p:cNvPr>
          <p:cNvSpPr/>
          <p:nvPr/>
        </p:nvSpPr>
        <p:spPr>
          <a:xfrm>
            <a:off x="7866876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5BB2D8-5C24-4C80-B925-1A17BAA7704F}"/>
              </a:ext>
            </a:extLst>
          </p:cNvPr>
          <p:cNvSpPr txBox="1"/>
          <p:nvPr/>
        </p:nvSpPr>
        <p:spPr>
          <a:xfrm>
            <a:off x="8182004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3D3A6D-4C45-41D2-A056-0BFF1DF688AB}"/>
              </a:ext>
            </a:extLst>
          </p:cNvPr>
          <p:cNvSpPr/>
          <p:nvPr/>
        </p:nvSpPr>
        <p:spPr>
          <a:xfrm>
            <a:off x="9201921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400D7D-AB83-49B3-A30C-FA196BA96A88}"/>
              </a:ext>
            </a:extLst>
          </p:cNvPr>
          <p:cNvSpPr txBox="1"/>
          <p:nvPr/>
        </p:nvSpPr>
        <p:spPr>
          <a:xfrm>
            <a:off x="9517049" y="5190715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0755B6-85FE-4EBB-B537-CE25515CAF80}"/>
              </a:ext>
            </a:extLst>
          </p:cNvPr>
          <p:cNvSpPr/>
          <p:nvPr/>
        </p:nvSpPr>
        <p:spPr>
          <a:xfrm>
            <a:off x="10683112" y="4957821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FAACF2-5DBF-4173-823C-F3ED96BB7A66}"/>
              </a:ext>
            </a:extLst>
          </p:cNvPr>
          <p:cNvSpPr txBox="1"/>
          <p:nvPr/>
        </p:nvSpPr>
        <p:spPr>
          <a:xfrm>
            <a:off x="10998240" y="519266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2444223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52774</TotalTime>
  <Words>27328</Words>
  <Application>Microsoft Office PowerPoint</Application>
  <PresentationFormat>Widescreen</PresentationFormat>
  <Paragraphs>2724</Paragraphs>
  <Slides>140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Consolas</vt:lpstr>
      <vt:lpstr>Courier New</vt:lpstr>
      <vt:lpstr>Segoe UI</vt:lpstr>
      <vt:lpstr>Wingdings</vt:lpstr>
      <vt:lpstr>APS106_PPTX_Theme</vt:lpstr>
      <vt:lpstr>linked lists and binary trees.</vt:lpstr>
      <vt:lpstr>This Week’s Content</vt:lpstr>
      <vt:lpstr>linked lists.</vt:lpstr>
      <vt:lpstr>Linked Lists</vt:lpstr>
      <vt:lpstr>Linked Lists</vt:lpstr>
      <vt:lpstr>Linked Lists</vt:lpstr>
      <vt:lpstr>Linked Lists</vt:lpstr>
      <vt:lpstr>The Node Class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Linked Lists</vt:lpstr>
      <vt:lpstr>The Linked 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</vt:lpstr>
      <vt:lpstr>binary trees.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Node Based Data Structures</vt:lpstr>
      <vt:lpstr>Trees</vt:lpstr>
      <vt:lpstr>Trees</vt:lpstr>
      <vt:lpstr>Trees</vt:lpstr>
      <vt:lpstr>Trees</vt:lpstr>
      <vt:lpstr>Trees</vt:lpstr>
      <vt:lpstr>Binary Trees</vt:lpstr>
      <vt:lpstr>Binary Trees</vt:lpstr>
      <vt:lpstr>Binary Trees</vt:lpstr>
      <vt:lpstr>Binary Trees</vt:lpstr>
      <vt:lpstr>Binary Trees</vt:lpstr>
      <vt:lpstr>Binary Trees</vt:lpstr>
      <vt:lpstr>The Tree Node Class</vt:lpstr>
      <vt:lpstr>The Binary Tree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linked lists and binary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325</cp:revision>
  <dcterms:created xsi:type="dcterms:W3CDTF">2021-11-03T00:49:37Z</dcterms:created>
  <dcterms:modified xsi:type="dcterms:W3CDTF">2022-04-05T18:27:08Z</dcterms:modified>
</cp:coreProperties>
</file>