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53" r:id="rId4"/>
    <p:sldId id="342" r:id="rId5"/>
    <p:sldId id="343" r:id="rId6"/>
    <p:sldId id="345" r:id="rId7"/>
    <p:sldId id="346" r:id="rId8"/>
    <p:sldId id="347" r:id="rId9"/>
    <p:sldId id="348" r:id="rId10"/>
    <p:sldId id="349" r:id="rId11"/>
    <p:sldId id="263" r:id="rId12"/>
    <p:sldId id="264" r:id="rId13"/>
    <p:sldId id="261" r:id="rId14"/>
    <p:sldId id="326" r:id="rId15"/>
    <p:sldId id="262" r:id="rId16"/>
    <p:sldId id="327" r:id="rId17"/>
    <p:sldId id="329" r:id="rId18"/>
    <p:sldId id="330" r:id="rId19"/>
    <p:sldId id="350" r:id="rId20"/>
    <p:sldId id="351" r:id="rId21"/>
    <p:sldId id="352" r:id="rId22"/>
    <p:sldId id="331" r:id="rId23"/>
    <p:sldId id="332" r:id="rId24"/>
    <p:sldId id="344" r:id="rId25"/>
    <p:sldId id="265" r:id="rId26"/>
    <p:sldId id="266" r:id="rId27"/>
    <p:sldId id="333" r:id="rId28"/>
    <p:sldId id="341" r:id="rId29"/>
    <p:sldId id="267" r:id="rId30"/>
    <p:sldId id="335" r:id="rId31"/>
    <p:sldId id="336" r:id="rId32"/>
    <p:sldId id="339" r:id="rId33"/>
    <p:sldId id="337" r:id="rId34"/>
    <p:sldId id="340" r:id="rId35"/>
    <p:sldId id="338" r:id="rId36"/>
    <p:sldId id="334" r:id="rId37"/>
    <p:sldId id="324" r:id="rId38"/>
    <p:sldId id="26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Oh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can’t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EC9BF-4888-4867-BA86-F0A3C179967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9107903" y="1699563"/>
            <a:ext cx="2" cy="669233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61046-C4B1-4755-AA3C-EDFB6034CC13}"/>
              </a:ext>
            </a:extLst>
          </p:cNvPr>
          <p:cNvSpPr txBox="1"/>
          <p:nvPr/>
        </p:nvSpPr>
        <p:spPr>
          <a:xfrm>
            <a:off x="8480968" y="308747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6723-4DB4-4CA4-8F89-80D37CEEADA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07902" y="4194884"/>
            <a:ext cx="12034" cy="581655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00612-D800-4FF5-8001-E22BBB7CF1A4}"/>
              </a:ext>
            </a:extLst>
          </p:cNvPr>
          <p:cNvCxnSpPr>
            <a:cxnSpLocks/>
          </p:cNvCxnSpPr>
          <p:nvPr/>
        </p:nvCxnSpPr>
        <p:spPr>
          <a:xfrm flipV="1">
            <a:off x="7259063" y="1957808"/>
            <a:ext cx="1833801" cy="2947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45C04-58DD-46D1-958B-4797EE7F2BE9}"/>
              </a:ext>
            </a:extLst>
          </p:cNvPr>
          <p:cNvCxnSpPr>
            <a:stCxn id="22" idx="2"/>
          </p:cNvCxnSpPr>
          <p:nvPr/>
        </p:nvCxnSpPr>
        <p:spPr>
          <a:xfrm flipH="1">
            <a:off x="9119935" y="5853902"/>
            <a:ext cx="1" cy="513869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F0C9CF-0114-4902-9E00-CC10EE1DE80A}"/>
              </a:ext>
            </a:extLst>
          </p:cNvPr>
          <p:cNvCxnSpPr>
            <a:cxnSpLocks/>
          </p:cNvCxnSpPr>
          <p:nvPr/>
        </p:nvCxnSpPr>
        <p:spPr>
          <a:xfrm flipH="1">
            <a:off x="7295159" y="6367771"/>
            <a:ext cx="1860873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9EDB7-96DF-4954-B2DB-581005558476}"/>
              </a:ext>
            </a:extLst>
          </p:cNvPr>
          <p:cNvCxnSpPr>
            <a:cxnSpLocks/>
          </p:cNvCxnSpPr>
          <p:nvPr/>
        </p:nvCxnSpPr>
        <p:spPr>
          <a:xfrm flipH="1">
            <a:off x="7291139" y="1960755"/>
            <a:ext cx="1" cy="443108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4F44BC-A47F-4ABD-A9D1-53FFA56F9F46}"/>
              </a:ext>
            </a:extLst>
          </p:cNvPr>
          <p:cNvCxnSpPr>
            <a:cxnSpLocks/>
          </p:cNvCxnSpPr>
          <p:nvPr/>
        </p:nvCxnSpPr>
        <p:spPr>
          <a:xfrm>
            <a:off x="11341768" y="3269607"/>
            <a:ext cx="0" cy="1903971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982A27-5E41-45A8-AB69-8BB6CB22AEE8}"/>
              </a:ext>
            </a:extLst>
          </p:cNvPr>
          <p:cNvCxnSpPr>
            <a:cxnSpLocks/>
          </p:cNvCxnSpPr>
          <p:nvPr/>
        </p:nvCxnSpPr>
        <p:spPr>
          <a:xfrm flipH="1">
            <a:off x="10082462" y="3305703"/>
            <a:ext cx="1271338" cy="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80FC1-F090-475E-AA28-7A17EBEB5480}"/>
              </a:ext>
            </a:extLst>
          </p:cNvPr>
          <p:cNvSpPr/>
          <p:nvPr/>
        </p:nvSpPr>
        <p:spPr>
          <a:xfrm>
            <a:off x="8470230" y="1043415"/>
            <a:ext cx="1275349" cy="6561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EDA1A5-9FBA-4ECB-A56C-407114F3CB7F}"/>
              </a:ext>
            </a:extLst>
          </p:cNvPr>
          <p:cNvSpPr/>
          <p:nvPr/>
        </p:nvSpPr>
        <p:spPr>
          <a:xfrm>
            <a:off x="8041103" y="4776539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B51D5190-04D5-4922-836D-9EED5D11B5D4}"/>
              </a:ext>
            </a:extLst>
          </p:cNvPr>
          <p:cNvSpPr/>
          <p:nvPr/>
        </p:nvSpPr>
        <p:spPr>
          <a:xfrm>
            <a:off x="8133345" y="2368796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E221E-7746-419A-A359-893CC38BE61E}"/>
              </a:ext>
            </a:extLst>
          </p:cNvPr>
          <p:cNvSpPr txBox="1"/>
          <p:nvPr/>
        </p:nvSpPr>
        <p:spPr>
          <a:xfrm>
            <a:off x="8023559" y="4065877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8A216-62F0-48F9-8415-3384B83D6C77}"/>
              </a:ext>
            </a:extLst>
          </p:cNvPr>
          <p:cNvSpPr txBox="1"/>
          <p:nvPr/>
        </p:nvSpPr>
        <p:spPr>
          <a:xfrm>
            <a:off x="10202990" y="2657984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26D3D5-22E2-4380-89BC-FD7B7949E041}"/>
              </a:ext>
            </a:extLst>
          </p:cNvPr>
          <p:cNvSpPr txBox="1"/>
          <p:nvPr/>
        </p:nvSpPr>
        <p:spPr>
          <a:xfrm>
            <a:off x="10777359" y="517357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dirty="0"/>
              <a:t>In Python there are two types of loops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loops will be introduced in Week 6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What is the difference between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when would we use one over the other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DE41D-A1A0-4EE6-B60D-6EFC7510B727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59FA7-20B6-4224-A82E-E7AB18E6A826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96279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already known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582235"/>
            <a:ext cx="7559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[‘Persian’, ‘Siamese’, ‘Ragdoll’]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Persian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Siamese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Ragdoll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0466-E882-4178-9403-D227934B7793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7483055" y="4331515"/>
            <a:ext cx="4626588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3389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NOT known and iteration continues until a condition is met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E7BA-3E72-442E-8125-68AC45F40D45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6461913" y="1670370"/>
            <a:ext cx="5623713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654428"/>
            <a:ext cx="56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x*x &lt; 200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…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88BC-62CA-4A4B-8D5A-2CD1DA8D723D}"/>
              </a:ext>
            </a:extLst>
          </p:cNvPr>
          <p:cNvSpPr txBox="1"/>
          <p:nvPr/>
        </p:nvSpPr>
        <p:spPr>
          <a:xfrm>
            <a:off x="3951601" y="4793200"/>
            <a:ext cx="314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don</a:t>
            </a:r>
            <a:r>
              <a:rPr lang="en-US" sz="2400" dirty="0">
                <a:solidFill>
                  <a:schemeClr val="accent3"/>
                </a:solidFill>
              </a:rPr>
              <a:t>’</a:t>
            </a:r>
            <a:r>
              <a:rPr lang="en-US" sz="2400" dirty="0">
                <a:solidFill>
                  <a:srgbClr val="FFFFFF"/>
                </a:solidFill>
              </a:rPr>
              <a:t>t know how many times I should iterate but I know when I should stop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10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while loops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More while loops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survey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midterm review	</a:t>
            </a:r>
          </a:p>
          <a:p>
            <a:pPr lvl="1"/>
            <a:r>
              <a:rPr lang="en-US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98105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250-ADF2-40D2-B2D7-5D63E790AECC}"/>
              </a:ext>
            </a:extLst>
          </p:cNvPr>
          <p:cNvSpPr txBox="1"/>
          <p:nvPr/>
        </p:nvSpPr>
        <p:spPr>
          <a:xfrm>
            <a:off x="8325853" y="674255"/>
            <a:ext cx="353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4976-CE79-4883-BFA6-C6AAE93DBD7E}"/>
              </a:ext>
            </a:extLst>
          </p:cNvPr>
          <p:cNvSpPr txBox="1"/>
          <p:nvPr/>
        </p:nvSpPr>
        <p:spPr>
          <a:xfrm>
            <a:off x="8325853" y="3040047"/>
            <a:ext cx="3537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0, 1, 2, 3, 4, 5, 6, 7, 8, 9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230020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satisfied 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).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91388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89B4-60FF-4D7A-96E5-DC85ACDF3A55}"/>
              </a:ext>
            </a:extLst>
          </p:cNvPr>
          <p:cNvSpPr txBox="1"/>
          <p:nvPr/>
        </p:nvSpPr>
        <p:spPr>
          <a:xfrm>
            <a:off x="8030499" y="3010148"/>
            <a:ext cx="35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E222B-D9EF-4478-B4B2-3B7DDEE6BF3E}"/>
              </a:ext>
            </a:extLst>
          </p:cNvPr>
          <p:cNvSpPr txBox="1"/>
          <p:nvPr/>
        </p:nvSpPr>
        <p:spPr>
          <a:xfrm>
            <a:off x="1320341" y="3010148"/>
            <a:ext cx="35372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A3042-767F-40F7-B465-2DFEF2BAD882}"/>
              </a:ext>
            </a:extLst>
          </p:cNvPr>
          <p:cNvSpPr txBox="1"/>
          <p:nvPr/>
        </p:nvSpPr>
        <p:spPr>
          <a:xfrm>
            <a:off x="3804496" y="433127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(Local)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660D0-4C7A-48BA-9FC8-FB1BE03889F4}"/>
              </a:ext>
            </a:extLst>
          </p:cNvPr>
          <p:cNvSpPr txBox="1"/>
          <p:nvPr/>
        </p:nvSpPr>
        <p:spPr>
          <a:xfrm>
            <a:off x="215952" y="599663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0E1C0-0211-486A-AE4B-ABB40C52A6E4}"/>
              </a:ext>
            </a:extLst>
          </p:cNvPr>
          <p:cNvSpPr txBox="1"/>
          <p:nvPr/>
        </p:nvSpPr>
        <p:spPr>
          <a:xfrm>
            <a:off x="8338509" y="15916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1668C-03E0-42B0-8AFE-83BACF7F90B4}"/>
              </a:ext>
            </a:extLst>
          </p:cNvPr>
          <p:cNvSpPr txBox="1"/>
          <p:nvPr/>
        </p:nvSpPr>
        <p:spPr>
          <a:xfrm>
            <a:off x="7250960" y="520659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98B706-E35C-469D-B279-EB993D4C87D5}"/>
              </a:ext>
            </a:extLst>
          </p:cNvPr>
          <p:cNvCxnSpPr>
            <a:cxnSpLocks/>
          </p:cNvCxnSpPr>
          <p:nvPr/>
        </p:nvCxnSpPr>
        <p:spPr>
          <a:xfrm flipH="1">
            <a:off x="8265019" y="1976286"/>
            <a:ext cx="247751" cy="11621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7DC55-00BB-4BE7-B68E-B52580F53116}"/>
              </a:ext>
            </a:extLst>
          </p:cNvPr>
          <p:cNvCxnSpPr>
            <a:cxnSpLocks/>
          </p:cNvCxnSpPr>
          <p:nvPr/>
        </p:nvCxnSpPr>
        <p:spPr>
          <a:xfrm flipV="1">
            <a:off x="7562973" y="4418619"/>
            <a:ext cx="1474839" cy="9497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A4D83-2A10-4C5A-A00A-A9BCA9B60295}"/>
              </a:ext>
            </a:extLst>
          </p:cNvPr>
          <p:cNvCxnSpPr>
            <a:cxnSpLocks/>
          </p:cNvCxnSpPr>
          <p:nvPr/>
        </p:nvCxnSpPr>
        <p:spPr>
          <a:xfrm flipV="1">
            <a:off x="529695" y="4980925"/>
            <a:ext cx="892047" cy="11495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02F57-766B-4BBE-AA43-37093B0F69A8}"/>
              </a:ext>
            </a:extLst>
          </p:cNvPr>
          <p:cNvCxnSpPr>
            <a:cxnSpLocks/>
          </p:cNvCxnSpPr>
          <p:nvPr/>
        </p:nvCxnSpPr>
        <p:spPr>
          <a:xfrm flipH="1" flipV="1">
            <a:off x="2672405" y="3926438"/>
            <a:ext cx="1162173" cy="5629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5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</a:t>
            </a:r>
            <a:r>
              <a:rPr lang="en-US" sz="3200"/>
              <a:t>aren’t evenly divisible </a:t>
            </a:r>
            <a:r>
              <a:rPr lang="en-US" sz="3200" dirty="0"/>
              <a:t>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080" name="Picture 8" descr="Fantasmas comecocos png 3 » PNG Image">
            <a:extLst>
              <a:ext uri="{FF2B5EF4-FFF2-40B4-BE49-F238E27FC236}">
                <a16:creationId xmlns:a16="http://schemas.microsoft.com/office/drawing/2014/main" id="{5ACEBED3-EB92-414C-81E9-E52FA32B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72" y="1825624"/>
            <a:ext cx="3395580" cy="33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2800" dirty="0"/>
              <a:t>Looping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aka iteration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is the second key control structure in programming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if</a:t>
            </a:r>
            <a:r>
              <a:rPr lang="en-US" sz="2800" dirty="0">
                <a:solidFill>
                  <a:schemeClr val="accent2"/>
                </a:solidFill>
              </a:rPr>
              <a:t>-</a:t>
            </a:r>
            <a:r>
              <a:rPr lang="en-US" sz="2800" dirty="0"/>
              <a:t>statements</a:t>
            </a:r>
            <a:r>
              <a:rPr lang="en-US" sz="2800" dirty="0">
                <a:solidFill>
                  <a:schemeClr val="accent2"/>
                </a:solidFill>
              </a:rPr>
              <a:t>/</a:t>
            </a:r>
            <a:r>
              <a:rPr lang="en-US" sz="2800" dirty="0"/>
              <a:t>branching was the first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9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Get the computer to choose a random integer from 0 to 100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selects 45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4963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64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LOWER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DDC466-6659-4A36-A754-88725CFDBD2A}"/>
              </a:ext>
            </a:extLst>
          </p:cNvPr>
          <p:cNvSpPr/>
          <p:nvPr/>
        </p:nvSpPr>
        <p:spPr>
          <a:xfrm>
            <a:off x="7680733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CD0A-AEF3-4DF9-B80C-46CAB58B0EBE}"/>
              </a:ext>
            </a:extLst>
          </p:cNvPr>
          <p:cNvSpPr txBox="1"/>
          <p:nvPr/>
        </p:nvSpPr>
        <p:spPr>
          <a:xfrm>
            <a:off x="7314504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9925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94667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HIGHER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67259-EDFC-4AEC-86B9-263E0978450D}"/>
              </a:ext>
            </a:extLst>
          </p:cNvPr>
          <p:cNvSpPr/>
          <p:nvPr/>
        </p:nvSpPr>
        <p:spPr>
          <a:xfrm>
            <a:off x="4913464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612DF-7D67-4673-97CE-D63B0AD6F0EB}"/>
              </a:ext>
            </a:extLst>
          </p:cNvPr>
          <p:cNvSpPr txBox="1"/>
          <p:nvPr/>
        </p:nvSpPr>
        <p:spPr>
          <a:xfrm>
            <a:off x="4547235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2224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E85E84E-14DE-40EA-9247-23F52F7B9905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F260-554C-44A4-81BC-AF9C67EB4CC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7276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45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YOU WIN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051AC-A239-4D47-B9D0-CBCB7190414D}"/>
              </a:ext>
            </a:extLst>
          </p:cNvPr>
          <p:cNvSpPr txBox="1"/>
          <p:nvPr/>
        </p:nvSpPr>
        <p:spPr>
          <a:xfrm>
            <a:off x="5437571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417919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3911853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 is one of two loop types in Python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FBA85-7420-448C-A7B1-F6D46D6A491D}"/>
              </a:ext>
            </a:extLst>
          </p:cNvPr>
          <p:cNvSpPr txBox="1"/>
          <p:nvPr/>
        </p:nvSpPr>
        <p:spPr>
          <a:xfrm>
            <a:off x="9546576" y="775642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6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importing modules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35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20052</TotalTime>
  <Words>1571</Words>
  <Application>Microsoft Office PowerPoint</Application>
  <PresentationFormat>Widescreen</PresentationFormat>
  <Paragraphs>285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Segoe UI</vt:lpstr>
      <vt:lpstr>Wingdings</vt:lpstr>
      <vt:lpstr>APS106_PPTX_Theme</vt:lpstr>
      <vt:lpstr>while loops.</vt:lpstr>
      <vt:lpstr>This Week’s Content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While Loops</vt:lpstr>
      <vt:lpstr>While Loops</vt:lpstr>
      <vt:lpstr>While Loops</vt:lpstr>
      <vt:lpstr>While Loops</vt:lpstr>
      <vt:lpstr>While Loops</vt:lpstr>
      <vt:lpstr>while &amp; for Loops</vt:lpstr>
      <vt:lpstr>while &amp; for Loops</vt:lpstr>
      <vt:lpstr>while &amp; for Loops</vt:lpstr>
      <vt:lpstr>while &amp; for Loops</vt:lpstr>
      <vt:lpstr>while &amp; for Loops</vt:lpstr>
      <vt:lpstr>while &amp; for Loops</vt:lpstr>
      <vt:lpstr>Infinite Loops</vt:lpstr>
      <vt:lpstr>Infinite Loops</vt:lpstr>
      <vt:lpstr>Variable Scope and Loops</vt:lpstr>
      <vt:lpstr>While Loops</vt:lpstr>
      <vt:lpstr>Breakout Session 1</vt:lpstr>
      <vt:lpstr>Turtles and while loops</vt:lpstr>
      <vt:lpstr>Random Module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Lecture Recap</vt:lpstr>
      <vt:lpstr>functions, input &amp; output, importing modules.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104</cp:revision>
  <dcterms:created xsi:type="dcterms:W3CDTF">2021-11-03T00:49:37Z</dcterms:created>
  <dcterms:modified xsi:type="dcterms:W3CDTF">2022-02-01T21:03:44Z</dcterms:modified>
</cp:coreProperties>
</file>