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25" r:id="rId6"/>
    <p:sldId id="328" r:id="rId7"/>
    <p:sldId id="267" r:id="rId8"/>
    <p:sldId id="335" r:id="rId9"/>
    <p:sldId id="336" r:id="rId10"/>
    <p:sldId id="339" r:id="rId11"/>
    <p:sldId id="337" r:id="rId12"/>
    <p:sldId id="340" r:id="rId13"/>
    <p:sldId id="338" r:id="rId14"/>
    <p:sldId id="334" r:id="rId15"/>
    <p:sldId id="324" r:id="rId16"/>
    <p:sldId id="341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F9BE-9909-412C-9462-A6515E8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Survey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748C-9266-47AE-9EB1-EE519268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https://forms.office.com/Pages/ResponsePage.aspx?id=JsKqeAMvTUuQN7RtVsVSEBmg97p_l4xCsCILcN6ARR5UQ1IyMDA1S0FaNzlONEw2VkcxUFZFMFo3MS4u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BB7C742-E5EB-46BC-A9ED-F31A5EBB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03" y="727514"/>
            <a:ext cx="4777986" cy="47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2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239F5-A05C-4BBE-B642-E2C69E139DC6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20395</TotalTime>
  <Words>621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Refresher</vt:lpstr>
      <vt:lpstr>Refresher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Survey Time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100</cp:revision>
  <dcterms:created xsi:type="dcterms:W3CDTF">2021-11-03T00:49:37Z</dcterms:created>
  <dcterms:modified xsi:type="dcterms:W3CDTF">2022-02-03T19:58:18Z</dcterms:modified>
</cp:coreProperties>
</file>