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34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266" r:id="rId28"/>
    <p:sldId id="344" r:id="rId29"/>
    <p:sldId id="324" r:id="rId30"/>
    <p:sldId id="3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9.3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Wordle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21948</TotalTime>
  <Words>1426</Words>
  <Application>Microsoft Office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Courier New</vt:lpstr>
      <vt:lpstr>Segoe UI</vt:lpstr>
      <vt:lpstr>Wingdings</vt:lpstr>
      <vt:lpstr>APS106_PPTX_Theme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113</cp:revision>
  <dcterms:created xsi:type="dcterms:W3CDTF">2021-11-03T00:49:37Z</dcterms:created>
  <dcterms:modified xsi:type="dcterms:W3CDTF">2022-02-15T16:38:04Z</dcterms:modified>
</cp:coreProperties>
</file>