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24" r:id="rId4"/>
    <p:sldId id="32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  <a:srgbClr val="FFD6AD"/>
    <a:srgbClr val="E00BE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8.1</a:t>
            </a:r>
          </a:p>
          <a:p>
            <a:pPr lvl="1"/>
            <a:r>
              <a:rPr lang="en-US" dirty="0"/>
              <a:t>tuples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sets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??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8.2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/>
              <a:t>Reading: ??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8.3</a:t>
            </a:r>
          </a:p>
          <a:p>
            <a:pPr lvl="1"/>
            <a:r>
              <a:rPr lang="en-US" b="1" dirty="0"/>
              <a:t>Design Problem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Solving Systems of Equations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>
                <a:solidFill>
                  <a:schemeClr val="accent1"/>
                </a:solidFill>
              </a:rPr>
              <a:t>(</a:t>
            </a:r>
            <a:r>
              <a:rPr lang="en-US">
                <a:solidFill>
                  <a:schemeClr val="accent6"/>
                </a:solidFill>
              </a:rPr>
              <a:t>8</a:t>
            </a:r>
            <a:r>
              <a:rPr lang="en-US"/>
              <a:t>.</a:t>
            </a:r>
            <a:r>
              <a:rPr lang="en-US">
                <a:solidFill>
                  <a:schemeClr val="accent6"/>
                </a:solidFill>
              </a:rPr>
              <a:t>3</a:t>
            </a:r>
            <a:r>
              <a:rPr lang="en-US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20620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20656</TotalTime>
  <Words>50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Segoe UI</vt:lpstr>
      <vt:lpstr>Wingdings</vt:lpstr>
      <vt:lpstr>APS106_PPTX_Theme</vt:lpstr>
      <vt:lpstr>Design Problem.</vt:lpstr>
      <vt:lpstr>This Week’s Content</vt:lpstr>
      <vt:lpstr>Lecture Recap</vt:lpstr>
      <vt:lpstr>Design Problem.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114</cp:revision>
  <dcterms:created xsi:type="dcterms:W3CDTF">2021-11-03T00:49:37Z</dcterms:created>
  <dcterms:modified xsi:type="dcterms:W3CDTF">2021-12-02T21:11:34Z</dcterms:modified>
</cp:coreProperties>
</file>