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328" r:id="rId10"/>
    <p:sldId id="334" r:id="rId11"/>
    <p:sldId id="336" r:id="rId12"/>
    <p:sldId id="329" r:id="rId13"/>
    <p:sldId id="343" r:id="rId14"/>
    <p:sldId id="341" r:id="rId15"/>
    <p:sldId id="342" r:id="rId16"/>
    <p:sldId id="331" r:id="rId17"/>
    <p:sldId id="335" r:id="rId18"/>
    <p:sldId id="337" r:id="rId19"/>
    <p:sldId id="344" r:id="rId20"/>
    <p:sldId id="332" r:id="rId21"/>
    <p:sldId id="346" r:id="rId22"/>
    <p:sldId id="345" r:id="rId23"/>
    <p:sldId id="338" r:id="rId24"/>
    <p:sldId id="347" r:id="rId25"/>
    <p:sldId id="348" r:id="rId26"/>
    <p:sldId id="349" r:id="rId27"/>
    <p:sldId id="333" r:id="rId28"/>
    <p:sldId id="350" r:id="rId29"/>
    <p:sldId id="351" r:id="rId30"/>
    <p:sldId id="352" r:id="rId31"/>
    <p:sldId id="353" r:id="rId32"/>
    <p:sldId id="330" r:id="rId33"/>
    <p:sldId id="290" r:id="rId34"/>
    <p:sldId id="291" r:id="rId35"/>
    <p:sldId id="299" r:id="rId36"/>
    <p:sldId id="301" r:id="rId37"/>
    <p:sldId id="296" r:id="rId38"/>
    <p:sldId id="297" r:id="rId39"/>
    <p:sldId id="298" r:id="rId40"/>
    <p:sldId id="302" r:id="rId41"/>
    <p:sldId id="303" r:id="rId42"/>
    <p:sldId id="306" r:id="rId43"/>
    <p:sldId id="304" r:id="rId44"/>
    <p:sldId id="305" r:id="rId45"/>
    <p:sldId id="307" r:id="rId46"/>
    <p:sldId id="273" r:id="rId47"/>
    <p:sldId id="308" r:id="rId48"/>
    <p:sldId id="354" r:id="rId49"/>
    <p:sldId id="356" r:id="rId50"/>
    <p:sldId id="357" r:id="rId51"/>
    <p:sldId id="358" r:id="rId52"/>
    <p:sldId id="359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22" r:id="rId61"/>
    <p:sldId id="318" r:id="rId62"/>
    <p:sldId id="319" r:id="rId63"/>
    <p:sldId id="320" r:id="rId64"/>
    <p:sldId id="321" r:id="rId65"/>
    <p:sldId id="323" r:id="rId66"/>
    <p:sldId id="324" r:id="rId67"/>
    <p:sldId id="25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76651-D5D8-C855-FD0F-648B268BC912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801955" y="4884660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7135446" y="3666619"/>
            <a:ext cx="2100162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99A12-5411-4924-350C-E704948A5314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5C9B-6509-D44B-770E-6A9AF2F88E61}"/>
              </a:ext>
            </a:extLst>
          </p:cNvPr>
          <p:cNvSpPr/>
          <p:nvPr/>
        </p:nvSpPr>
        <p:spPr>
          <a:xfrm>
            <a:off x="8565863" y="3028184"/>
            <a:ext cx="2979995" cy="14376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64502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E94F6-BE71-3F68-04E9-C50285B640FC}"/>
              </a:ext>
            </a:extLst>
          </p:cNvPr>
          <p:cNvSpPr txBox="1"/>
          <p:nvPr/>
        </p:nvSpPr>
        <p:spPr>
          <a:xfrm>
            <a:off x="5368573" y="413722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4BCB1-C2A4-7B36-781F-DE07291FA47D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29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</p:spTree>
    <p:extLst>
      <p:ext uri="{BB962C8B-B14F-4D97-AF65-F5344CB8AC3E}">
        <p14:creationId xmlns:p14="http://schemas.microsoft.com/office/powerpoint/2010/main" val="33596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77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A6A28-B908-1C00-5918-A190C2BACEB4}"/>
              </a:ext>
            </a:extLst>
          </p:cNvPr>
          <p:cNvSpPr txBox="1"/>
          <p:nvPr/>
        </p:nvSpPr>
        <p:spPr>
          <a:xfrm>
            <a:off x="5369016" y="4142651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87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point of confusion year after year.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0A8C-FB4A-407E-2831-ACAFCDCE0030}"/>
              </a:ext>
            </a:extLst>
          </p:cNvPr>
          <p:cNvSpPr txBox="1"/>
          <p:nvPr/>
        </p:nvSpPr>
        <p:spPr>
          <a:xfrm>
            <a:off x="8660253" y="902294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Practice</a:t>
            </a:r>
            <a:r>
              <a:rPr lang="en-US" sz="5400" b="1" dirty="0">
                <a:solidFill>
                  <a:srgbClr val="FFFF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9157</TotalTime>
  <Words>3679</Words>
  <Application>Microsoft Office PowerPoint</Application>
  <PresentationFormat>Widescreen</PresentationFormat>
  <Paragraphs>731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Consolas</vt:lpstr>
      <vt:lpstr>Courier New</vt:lpstr>
      <vt:lpstr>Segoe UI</vt:lpstr>
      <vt:lpstr>Wingdings</vt:lpstr>
      <vt:lpstr>APS106_PPTX_Theme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83</cp:revision>
  <dcterms:created xsi:type="dcterms:W3CDTF">2021-11-03T00:49:37Z</dcterms:created>
  <dcterms:modified xsi:type="dcterms:W3CDTF">2023-01-19T04:03:07Z</dcterms:modified>
</cp:coreProperties>
</file>